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61" r:id="rId7"/>
    <p:sldId id="259" r:id="rId8"/>
    <p:sldId id="275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61" d="100"/>
          <a:sy n="61" d="100"/>
        </p:scale>
        <p:origin x="67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image" Target="../media/image12.gif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image" Target="../media/image4.gif"/><Relationship Id="rId4" Type="http://schemas.openxmlformats.org/officeDocument/2006/relationships/image" Target="../media/image7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image" Target="../media/image8.pn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image" Target="../media/image10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image" Target="../media/image12.gif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image" Target="../media/image4.gif"/><Relationship Id="rId4" Type="http://schemas.openxmlformats.org/officeDocument/2006/relationships/image" Target="../media/image7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image" Target="../media/image8.pn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E32F39-AA3F-4BC6-8BE6-B842C523F453}" type="doc">
      <dgm:prSet loTypeId="urn:microsoft.com/office/officeart/2009/3/layout/CircleRelationship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008317F-A8BC-42E3-A067-B1A0A700C390}">
      <dgm:prSet phldrT="[Text]" custT="1"/>
      <dgm:spPr/>
      <dgm:t>
        <a:bodyPr/>
        <a:lstStyle/>
        <a:p>
          <a:r>
            <a:rPr lang="en-US" sz="3000" spc="-1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VISI FMIPA </a:t>
          </a:r>
          <a:endParaRPr lang="en-US" sz="3000" dirty="0"/>
        </a:p>
      </dgm:t>
    </dgm:pt>
    <dgm:pt modelId="{02E298D6-87E6-4E2A-B52D-056D0349DEDC}" type="parTrans" cxnId="{B379971C-519A-47B2-BFD8-43C534FAE137}">
      <dgm:prSet/>
      <dgm:spPr/>
      <dgm:t>
        <a:bodyPr/>
        <a:lstStyle/>
        <a:p>
          <a:endParaRPr lang="en-US" sz="1600"/>
        </a:p>
      </dgm:t>
    </dgm:pt>
    <dgm:pt modelId="{49FF1EF1-0E28-4660-853D-ED81479368F0}" type="sibTrans" cxnId="{B379971C-519A-47B2-BFD8-43C534FAE137}">
      <dgm:prSet/>
      <dgm:spPr/>
      <dgm:t>
        <a:bodyPr/>
        <a:lstStyle/>
        <a:p>
          <a:endParaRPr lang="en-US" sz="1600"/>
        </a:p>
      </dgm:t>
    </dgm:pt>
    <dgm:pt modelId="{A7F0A55A-9252-4742-8C40-E127F403CD3C}">
      <dgm:prSet phldrT="[Text]" custT="1"/>
      <dgm:spPr/>
      <dgm:t>
        <a:bodyPr/>
        <a:lstStyle/>
        <a:p>
          <a:r>
            <a:rPr lang="en-US" sz="1600" spc="-10" dirty="0" err="1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Pengembangan</a:t>
          </a:r>
          <a:r>
            <a:rPr lang="en-US" sz="1600" spc="-1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 </a:t>
          </a:r>
          <a:r>
            <a:rPr lang="en-US" sz="1600" spc="-10" dirty="0" err="1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Saintek</a:t>
          </a:r>
          <a:r>
            <a:rPr lang="en-US" sz="1600" spc="-1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 Yang </a:t>
          </a:r>
          <a:r>
            <a:rPr lang="en-US" sz="1600" spc="-10" dirty="0" err="1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berwawasan</a:t>
          </a:r>
          <a:r>
            <a:rPr lang="en-US" sz="1600" spc="-1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 </a:t>
          </a:r>
          <a:r>
            <a:rPr lang="en-US" sz="1600" spc="-10" dirty="0" err="1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Lingkungan</a:t>
          </a:r>
          <a:endParaRPr lang="en-US" sz="1600" dirty="0"/>
        </a:p>
      </dgm:t>
    </dgm:pt>
    <dgm:pt modelId="{2FE1B14D-BFD2-4C18-A70B-9E01AE87732E}" type="parTrans" cxnId="{A50F7749-4CF0-4A9C-9EA7-11E2301AED70}">
      <dgm:prSet/>
      <dgm:spPr/>
      <dgm:t>
        <a:bodyPr/>
        <a:lstStyle/>
        <a:p>
          <a:endParaRPr lang="en-US" sz="1600"/>
        </a:p>
      </dgm:t>
    </dgm:pt>
    <dgm:pt modelId="{2B032513-9CCD-4508-8A77-5EAAB0D4787E}" type="sibTrans" cxnId="{A50F7749-4CF0-4A9C-9EA7-11E2301AED70}">
      <dgm:prSet/>
      <dgm:spPr/>
      <dgm:t>
        <a:bodyPr/>
        <a:lstStyle/>
        <a:p>
          <a:endParaRPr lang="en-US" sz="1600"/>
        </a:p>
      </dgm:t>
    </dgm:pt>
    <dgm:pt modelId="{193AD0DD-8A54-463C-8978-49A61031FAB1}">
      <dgm:prSet phldrT="[Text]" custT="1"/>
      <dgm:spPr/>
      <dgm:t>
        <a:bodyPr/>
        <a:lstStyle/>
        <a:p>
          <a:r>
            <a:rPr lang="en-US" sz="1600" spc="-1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Menjadi Pusat Pembelajaran</a:t>
          </a:r>
          <a:endParaRPr lang="en-US" sz="1600" dirty="0"/>
        </a:p>
      </dgm:t>
    </dgm:pt>
    <dgm:pt modelId="{C283C8EC-743D-4A24-AC41-7EF79BFC9AFE}" type="parTrans" cxnId="{5B7F72BF-503D-4C1F-AD53-427BE1A9330F}">
      <dgm:prSet/>
      <dgm:spPr/>
      <dgm:t>
        <a:bodyPr/>
        <a:lstStyle/>
        <a:p>
          <a:endParaRPr lang="en-US" sz="1600"/>
        </a:p>
      </dgm:t>
    </dgm:pt>
    <dgm:pt modelId="{1F12031A-F6F4-42DC-82B5-D264DA5D311B}" type="sibTrans" cxnId="{5B7F72BF-503D-4C1F-AD53-427BE1A9330F}">
      <dgm:prSet/>
      <dgm:spPr/>
      <dgm:t>
        <a:bodyPr/>
        <a:lstStyle/>
        <a:p>
          <a:endParaRPr lang="en-US" sz="1600"/>
        </a:p>
      </dgm:t>
    </dgm:pt>
    <dgm:pt modelId="{51829E86-1AA9-4D4F-A7A6-0366E7064A43}">
      <dgm:prSet phldrT="[Text]"/>
      <dgm:spPr/>
    </dgm:pt>
    <dgm:pt modelId="{E66513E3-2274-4945-9A13-42503EB275E9}" type="parTrans" cxnId="{FBC5626B-6FAF-460E-BCD9-23EC2A97BC6C}">
      <dgm:prSet/>
      <dgm:spPr/>
      <dgm:t>
        <a:bodyPr/>
        <a:lstStyle/>
        <a:p>
          <a:endParaRPr lang="en-US" sz="1600"/>
        </a:p>
      </dgm:t>
    </dgm:pt>
    <dgm:pt modelId="{BE59A7F9-5FC3-48BF-A6CD-518FFF219A59}" type="sibTrans" cxnId="{FBC5626B-6FAF-460E-BCD9-23EC2A97BC6C}">
      <dgm:prSet/>
      <dgm:spPr/>
      <dgm:t>
        <a:bodyPr/>
        <a:lstStyle/>
        <a:p>
          <a:endParaRPr lang="en-US" sz="1600"/>
        </a:p>
      </dgm:t>
    </dgm:pt>
    <dgm:pt modelId="{3AE2C084-7CB9-4B7D-BFA6-8FF53E03A2B9}">
      <dgm:prSet phldrT="[Text]" custT="1"/>
      <dgm:spPr/>
    </dgm:pt>
    <dgm:pt modelId="{61E8BE33-6320-4C05-889D-9BD57DD2D2A8}" type="parTrans" cxnId="{13CA025D-7FDB-4AD2-AB5D-0D587571FB46}">
      <dgm:prSet/>
      <dgm:spPr/>
      <dgm:t>
        <a:bodyPr/>
        <a:lstStyle/>
        <a:p>
          <a:endParaRPr lang="en-US" sz="1600"/>
        </a:p>
      </dgm:t>
    </dgm:pt>
    <dgm:pt modelId="{7DEFE4C2-BA86-44B0-A97C-6FC28EE40007}" type="sibTrans" cxnId="{13CA025D-7FDB-4AD2-AB5D-0D587571FB46}">
      <dgm:prSet/>
      <dgm:spPr/>
      <dgm:t>
        <a:bodyPr/>
        <a:lstStyle/>
        <a:p>
          <a:endParaRPr lang="en-US" sz="1600"/>
        </a:p>
      </dgm:t>
    </dgm:pt>
    <dgm:pt modelId="{F626DCDE-BA49-4219-80E2-80DB9A382528}">
      <dgm:prSet phldrT="[Text]" custT="1"/>
      <dgm:spPr/>
    </dgm:pt>
    <dgm:pt modelId="{A7C7F38F-AF07-4C41-A8AE-FE8379C68E7D}" type="parTrans" cxnId="{3492218D-1F41-4666-829F-07CC0C864EA3}">
      <dgm:prSet/>
      <dgm:spPr/>
      <dgm:t>
        <a:bodyPr/>
        <a:lstStyle/>
        <a:p>
          <a:endParaRPr lang="en-US" sz="1600"/>
        </a:p>
      </dgm:t>
    </dgm:pt>
    <dgm:pt modelId="{E976C331-DF38-4D4D-B0C9-1E877BCB508B}" type="sibTrans" cxnId="{3492218D-1F41-4666-829F-07CC0C864EA3}">
      <dgm:prSet/>
      <dgm:spPr/>
      <dgm:t>
        <a:bodyPr/>
        <a:lstStyle/>
        <a:p>
          <a:endParaRPr lang="en-US" sz="1600"/>
        </a:p>
      </dgm:t>
    </dgm:pt>
    <dgm:pt modelId="{C1E859E2-C9FD-4649-805B-E75B1E7547BB}">
      <dgm:prSet phldrT="[Text]" custT="1"/>
      <dgm:spPr/>
    </dgm:pt>
    <dgm:pt modelId="{2A8A6DBD-3222-40EE-9B7B-3393A221469F}" type="parTrans" cxnId="{9C184B9E-96CC-4D9A-96B0-2B7F87E6D2DD}">
      <dgm:prSet/>
      <dgm:spPr/>
      <dgm:t>
        <a:bodyPr/>
        <a:lstStyle/>
        <a:p>
          <a:endParaRPr lang="en-US" sz="1600"/>
        </a:p>
      </dgm:t>
    </dgm:pt>
    <dgm:pt modelId="{69A65195-EBB1-477B-B956-A98322B33181}" type="sibTrans" cxnId="{9C184B9E-96CC-4D9A-96B0-2B7F87E6D2DD}">
      <dgm:prSet/>
      <dgm:spPr/>
      <dgm:t>
        <a:bodyPr/>
        <a:lstStyle/>
        <a:p>
          <a:endParaRPr lang="en-US" sz="1600"/>
        </a:p>
      </dgm:t>
    </dgm:pt>
    <dgm:pt modelId="{B714AE20-4E4A-4B8C-8EB4-DE99EF5692D0}">
      <dgm:prSet phldrT="[Text]"/>
      <dgm:spPr/>
    </dgm:pt>
    <dgm:pt modelId="{88DEA29C-ACFC-4E60-92CC-25744512CC23}" type="parTrans" cxnId="{33B3F51B-87E6-4F39-BE5F-3626B41F84AE}">
      <dgm:prSet/>
      <dgm:spPr/>
      <dgm:t>
        <a:bodyPr/>
        <a:lstStyle/>
        <a:p>
          <a:endParaRPr lang="en-US" sz="1600"/>
        </a:p>
      </dgm:t>
    </dgm:pt>
    <dgm:pt modelId="{49230EFB-C602-4882-B979-0591B5F0F5D7}" type="sibTrans" cxnId="{33B3F51B-87E6-4F39-BE5F-3626B41F84AE}">
      <dgm:prSet/>
      <dgm:spPr/>
      <dgm:t>
        <a:bodyPr/>
        <a:lstStyle/>
        <a:p>
          <a:endParaRPr lang="en-US" sz="1600"/>
        </a:p>
      </dgm:t>
    </dgm:pt>
    <dgm:pt modelId="{F84A3C88-3050-43C9-96EF-06C3B7137401}">
      <dgm:prSet phldrT="[Text]" custT="1"/>
      <dgm:spPr/>
    </dgm:pt>
    <dgm:pt modelId="{F0D65169-ADEE-4870-A4AD-35D7BE721D2F}" type="parTrans" cxnId="{9849B798-C916-4F26-9790-AE30AA1ECA83}">
      <dgm:prSet/>
      <dgm:spPr/>
      <dgm:t>
        <a:bodyPr/>
        <a:lstStyle/>
        <a:p>
          <a:endParaRPr lang="en-US" sz="1600"/>
        </a:p>
      </dgm:t>
    </dgm:pt>
    <dgm:pt modelId="{9D6B392B-0462-483F-A086-497D80DD272E}" type="sibTrans" cxnId="{9849B798-C916-4F26-9790-AE30AA1ECA83}">
      <dgm:prSet/>
      <dgm:spPr/>
      <dgm:t>
        <a:bodyPr/>
        <a:lstStyle/>
        <a:p>
          <a:endParaRPr lang="en-US" sz="1600"/>
        </a:p>
      </dgm:t>
    </dgm:pt>
    <dgm:pt modelId="{D77DBA51-5A45-4CE5-8A15-5979EF71DD30}" type="pres">
      <dgm:prSet presAssocID="{A3E32F39-AA3F-4BC6-8BE6-B842C523F453}" presName="Name0" presStyleCnt="0">
        <dgm:presLayoutVars>
          <dgm:chMax val="1"/>
          <dgm:chPref val="1"/>
        </dgm:presLayoutVars>
      </dgm:prSet>
      <dgm:spPr/>
    </dgm:pt>
    <dgm:pt modelId="{605415E4-BB27-477D-A40A-7B27EB319C8E}" type="pres">
      <dgm:prSet presAssocID="{3008317F-A8BC-42E3-A067-B1A0A700C390}" presName="Parent" presStyleLbl="node0" presStyleIdx="0" presStyleCnt="1">
        <dgm:presLayoutVars>
          <dgm:chMax val="5"/>
          <dgm:chPref val="5"/>
        </dgm:presLayoutVars>
      </dgm:prSet>
      <dgm:spPr/>
    </dgm:pt>
    <dgm:pt modelId="{71C2A1CF-66A0-41BB-BE7F-CA18BB2BDE08}" type="pres">
      <dgm:prSet presAssocID="{3008317F-A8BC-42E3-A067-B1A0A700C390}" presName="Accent1" presStyleLbl="node1" presStyleIdx="0" presStyleCnt="13"/>
      <dgm:spPr/>
    </dgm:pt>
    <dgm:pt modelId="{609E808C-C2C9-4473-B719-CA22EBC1E5A2}" type="pres">
      <dgm:prSet presAssocID="{3008317F-A8BC-42E3-A067-B1A0A700C390}" presName="Accent2" presStyleLbl="node1" presStyleIdx="1" presStyleCnt="13"/>
      <dgm:spPr/>
    </dgm:pt>
    <dgm:pt modelId="{2F108178-4BFB-4730-B88A-52998BC88391}" type="pres">
      <dgm:prSet presAssocID="{3008317F-A8BC-42E3-A067-B1A0A700C390}" presName="Accent3" presStyleLbl="node1" presStyleIdx="2" presStyleCnt="13"/>
      <dgm:spPr/>
    </dgm:pt>
    <dgm:pt modelId="{E3E1E924-A13C-4A79-B069-41D8674FC1CB}" type="pres">
      <dgm:prSet presAssocID="{3008317F-A8BC-42E3-A067-B1A0A700C390}" presName="Accent4" presStyleLbl="node1" presStyleIdx="3" presStyleCnt="13"/>
      <dgm:spPr/>
    </dgm:pt>
    <dgm:pt modelId="{35B1EE96-FA3C-4C79-8D99-4C8BF5B0C907}" type="pres">
      <dgm:prSet presAssocID="{3008317F-A8BC-42E3-A067-B1A0A700C390}" presName="Accent5" presStyleLbl="node1" presStyleIdx="4" presStyleCnt="13"/>
      <dgm:spPr/>
    </dgm:pt>
    <dgm:pt modelId="{F4F60998-2FE1-4D61-AC18-8FE0293E2A02}" type="pres">
      <dgm:prSet presAssocID="{3008317F-A8BC-42E3-A067-B1A0A700C390}" presName="Accent6" presStyleLbl="node1" presStyleIdx="5" presStyleCnt="13"/>
      <dgm:spPr/>
    </dgm:pt>
    <dgm:pt modelId="{EC92FD80-06E0-431A-8020-B80523A6C130}" type="pres">
      <dgm:prSet presAssocID="{A7F0A55A-9252-4742-8C40-E127F403CD3C}" presName="Child1" presStyleLbl="node1" presStyleIdx="6" presStyleCnt="13" custScaleX="162958" custScaleY="141408">
        <dgm:presLayoutVars>
          <dgm:chMax val="0"/>
          <dgm:chPref val="0"/>
        </dgm:presLayoutVars>
      </dgm:prSet>
      <dgm:spPr/>
    </dgm:pt>
    <dgm:pt modelId="{A8CCAC7B-8DFA-42EA-9FDE-E2F37DEE9D3B}" type="pres">
      <dgm:prSet presAssocID="{A7F0A55A-9252-4742-8C40-E127F403CD3C}" presName="Accent7" presStyleCnt="0"/>
      <dgm:spPr/>
    </dgm:pt>
    <dgm:pt modelId="{1B876BDC-FB20-4B19-A64B-705F92AE625E}" type="pres">
      <dgm:prSet presAssocID="{A7F0A55A-9252-4742-8C40-E127F403CD3C}" presName="AccentHold1" presStyleLbl="node1" presStyleIdx="7" presStyleCnt="13"/>
      <dgm:spPr/>
    </dgm:pt>
    <dgm:pt modelId="{21EBB5CA-BFBF-4662-B686-8679DAE35F08}" type="pres">
      <dgm:prSet presAssocID="{A7F0A55A-9252-4742-8C40-E127F403CD3C}" presName="Accent8" presStyleCnt="0"/>
      <dgm:spPr/>
    </dgm:pt>
    <dgm:pt modelId="{D8603AF9-9B62-4E92-AC34-2292CB9D3C7C}" type="pres">
      <dgm:prSet presAssocID="{A7F0A55A-9252-4742-8C40-E127F403CD3C}" presName="AccentHold2" presStyleLbl="node1" presStyleIdx="8" presStyleCnt="13"/>
      <dgm:spPr/>
    </dgm:pt>
    <dgm:pt modelId="{06F1C70E-6E69-40BE-8164-364FC18DA5C1}" type="pres">
      <dgm:prSet presAssocID="{193AD0DD-8A54-463C-8978-49A61031FAB1}" presName="Child2" presStyleLbl="node1" presStyleIdx="9" presStyleCnt="13" custScaleX="169471" custScaleY="169260">
        <dgm:presLayoutVars>
          <dgm:chMax val="0"/>
          <dgm:chPref val="0"/>
        </dgm:presLayoutVars>
      </dgm:prSet>
      <dgm:spPr/>
    </dgm:pt>
    <dgm:pt modelId="{F0E5D2FC-43A1-4DA8-BA89-A03F29F70FBE}" type="pres">
      <dgm:prSet presAssocID="{193AD0DD-8A54-463C-8978-49A61031FAB1}" presName="Accent9" presStyleCnt="0"/>
      <dgm:spPr/>
    </dgm:pt>
    <dgm:pt modelId="{FF0A2B85-AE70-4CAA-ADA8-74E158C2B276}" type="pres">
      <dgm:prSet presAssocID="{193AD0DD-8A54-463C-8978-49A61031FAB1}" presName="AccentHold1" presStyleLbl="node1" presStyleIdx="10" presStyleCnt="13"/>
      <dgm:spPr/>
    </dgm:pt>
    <dgm:pt modelId="{74A945A2-0F8B-476D-9EB9-BB4467EF2ABB}" type="pres">
      <dgm:prSet presAssocID="{193AD0DD-8A54-463C-8978-49A61031FAB1}" presName="Accent10" presStyleCnt="0"/>
      <dgm:spPr/>
    </dgm:pt>
    <dgm:pt modelId="{5AD319CE-B4ED-4E55-8212-153D438832DB}" type="pres">
      <dgm:prSet presAssocID="{193AD0DD-8A54-463C-8978-49A61031FAB1}" presName="AccentHold2" presStyleLbl="node1" presStyleIdx="11" presStyleCnt="13"/>
      <dgm:spPr/>
    </dgm:pt>
    <dgm:pt modelId="{F0D1C962-2030-485A-A4F2-EDC781C0F88F}" type="pres">
      <dgm:prSet presAssocID="{193AD0DD-8A54-463C-8978-49A61031FAB1}" presName="Accent11" presStyleCnt="0"/>
      <dgm:spPr/>
    </dgm:pt>
    <dgm:pt modelId="{A3CB8313-6CD6-4AB4-8DC5-1167072F6D69}" type="pres">
      <dgm:prSet presAssocID="{193AD0DD-8A54-463C-8978-49A61031FAB1}" presName="AccentHold3" presStyleLbl="node1" presStyleIdx="12" presStyleCnt="13"/>
      <dgm:spPr/>
    </dgm:pt>
  </dgm:ptLst>
  <dgm:cxnLst>
    <dgm:cxn modelId="{FBC5626B-6FAF-460E-BCD9-23EC2A97BC6C}" srcId="{A3E32F39-AA3F-4BC6-8BE6-B842C523F453}" destId="{51829E86-1AA9-4D4F-A7A6-0366E7064A43}" srcOrd="1" destOrd="0" parTransId="{E66513E3-2274-4945-9A13-42503EB275E9}" sibTransId="{BE59A7F9-5FC3-48BF-A6CD-518FFF219A59}"/>
    <dgm:cxn modelId="{E5143A09-CAAB-414F-A9B2-59B52D3304CF}" type="presOf" srcId="{193AD0DD-8A54-463C-8978-49A61031FAB1}" destId="{06F1C70E-6E69-40BE-8164-364FC18DA5C1}" srcOrd="0" destOrd="0" presId="urn:microsoft.com/office/officeart/2009/3/layout/CircleRelationship"/>
    <dgm:cxn modelId="{9C184B9E-96CC-4D9A-96B0-2B7F87E6D2DD}" srcId="{51829E86-1AA9-4D4F-A7A6-0366E7064A43}" destId="{C1E859E2-C9FD-4649-805B-E75B1E7547BB}" srcOrd="2" destOrd="0" parTransId="{2A8A6DBD-3222-40EE-9B7B-3393A221469F}" sibTransId="{69A65195-EBB1-477B-B956-A98322B33181}"/>
    <dgm:cxn modelId="{2287CC3F-EB15-427E-A1C6-FDBA6D99319F}" type="presOf" srcId="{3008317F-A8BC-42E3-A067-B1A0A700C390}" destId="{605415E4-BB27-477D-A40A-7B27EB319C8E}" srcOrd="0" destOrd="0" presId="urn:microsoft.com/office/officeart/2009/3/layout/CircleRelationship"/>
    <dgm:cxn modelId="{A50F7749-4CF0-4A9C-9EA7-11E2301AED70}" srcId="{3008317F-A8BC-42E3-A067-B1A0A700C390}" destId="{A7F0A55A-9252-4742-8C40-E127F403CD3C}" srcOrd="0" destOrd="0" parTransId="{2FE1B14D-BFD2-4C18-A70B-9E01AE87732E}" sibTransId="{2B032513-9CCD-4508-8A77-5EAAB0D4787E}"/>
    <dgm:cxn modelId="{7E7250A1-27D1-4895-8FFE-1446CC581043}" type="presOf" srcId="{A3E32F39-AA3F-4BC6-8BE6-B842C523F453}" destId="{D77DBA51-5A45-4CE5-8A15-5979EF71DD30}" srcOrd="0" destOrd="0" presId="urn:microsoft.com/office/officeart/2009/3/layout/CircleRelationship"/>
    <dgm:cxn modelId="{9849B798-C916-4F26-9790-AE30AA1ECA83}" srcId="{51829E86-1AA9-4D4F-A7A6-0366E7064A43}" destId="{F84A3C88-3050-43C9-96EF-06C3B7137401}" srcOrd="3" destOrd="0" parTransId="{F0D65169-ADEE-4870-A4AD-35D7BE721D2F}" sibTransId="{9D6B392B-0462-483F-A086-497D80DD272E}"/>
    <dgm:cxn modelId="{5B7F72BF-503D-4C1F-AD53-427BE1A9330F}" srcId="{3008317F-A8BC-42E3-A067-B1A0A700C390}" destId="{193AD0DD-8A54-463C-8978-49A61031FAB1}" srcOrd="1" destOrd="0" parTransId="{C283C8EC-743D-4A24-AC41-7EF79BFC9AFE}" sibTransId="{1F12031A-F6F4-42DC-82B5-D264DA5D311B}"/>
    <dgm:cxn modelId="{B379971C-519A-47B2-BFD8-43C534FAE137}" srcId="{A3E32F39-AA3F-4BC6-8BE6-B842C523F453}" destId="{3008317F-A8BC-42E3-A067-B1A0A700C390}" srcOrd="0" destOrd="0" parTransId="{02E298D6-87E6-4E2A-B52D-056D0349DEDC}" sibTransId="{49FF1EF1-0E28-4660-853D-ED81479368F0}"/>
    <dgm:cxn modelId="{13CA025D-7FDB-4AD2-AB5D-0D587571FB46}" srcId="{51829E86-1AA9-4D4F-A7A6-0366E7064A43}" destId="{3AE2C084-7CB9-4B7D-BFA6-8FF53E03A2B9}" srcOrd="0" destOrd="0" parTransId="{61E8BE33-6320-4C05-889D-9BD57DD2D2A8}" sibTransId="{7DEFE4C2-BA86-44B0-A97C-6FC28EE40007}"/>
    <dgm:cxn modelId="{E3A85CA5-3449-4CB1-AD4D-A2308E7251E5}" type="presOf" srcId="{A7F0A55A-9252-4742-8C40-E127F403CD3C}" destId="{EC92FD80-06E0-431A-8020-B80523A6C130}" srcOrd="0" destOrd="0" presId="urn:microsoft.com/office/officeart/2009/3/layout/CircleRelationship"/>
    <dgm:cxn modelId="{3492218D-1F41-4666-829F-07CC0C864EA3}" srcId="{51829E86-1AA9-4D4F-A7A6-0366E7064A43}" destId="{F626DCDE-BA49-4219-80E2-80DB9A382528}" srcOrd="1" destOrd="0" parTransId="{A7C7F38F-AF07-4C41-A8AE-FE8379C68E7D}" sibTransId="{E976C331-DF38-4D4D-B0C9-1E877BCB508B}"/>
    <dgm:cxn modelId="{33B3F51B-87E6-4F39-BE5F-3626B41F84AE}" srcId="{A3E32F39-AA3F-4BC6-8BE6-B842C523F453}" destId="{B714AE20-4E4A-4B8C-8EB4-DE99EF5692D0}" srcOrd="2" destOrd="0" parTransId="{88DEA29C-ACFC-4E60-92CC-25744512CC23}" sibTransId="{49230EFB-C602-4882-B979-0591B5F0F5D7}"/>
    <dgm:cxn modelId="{3DB058F0-B0E7-4E50-A42F-8C9BE61E2053}" type="presParOf" srcId="{D77DBA51-5A45-4CE5-8A15-5979EF71DD30}" destId="{605415E4-BB27-477D-A40A-7B27EB319C8E}" srcOrd="0" destOrd="0" presId="urn:microsoft.com/office/officeart/2009/3/layout/CircleRelationship"/>
    <dgm:cxn modelId="{A1FBC86D-D04D-4535-9478-927B342BC45F}" type="presParOf" srcId="{D77DBA51-5A45-4CE5-8A15-5979EF71DD30}" destId="{71C2A1CF-66A0-41BB-BE7F-CA18BB2BDE08}" srcOrd="1" destOrd="0" presId="urn:microsoft.com/office/officeart/2009/3/layout/CircleRelationship"/>
    <dgm:cxn modelId="{DE32FDD0-D17A-4DE9-8AE9-550AA4D64A23}" type="presParOf" srcId="{D77DBA51-5A45-4CE5-8A15-5979EF71DD30}" destId="{609E808C-C2C9-4473-B719-CA22EBC1E5A2}" srcOrd="2" destOrd="0" presId="urn:microsoft.com/office/officeart/2009/3/layout/CircleRelationship"/>
    <dgm:cxn modelId="{AE0C7309-A39C-4D42-AA5F-664A95CC2028}" type="presParOf" srcId="{D77DBA51-5A45-4CE5-8A15-5979EF71DD30}" destId="{2F108178-4BFB-4730-B88A-52998BC88391}" srcOrd="3" destOrd="0" presId="urn:microsoft.com/office/officeart/2009/3/layout/CircleRelationship"/>
    <dgm:cxn modelId="{1DF16353-F266-4467-B4AA-F7B19B8F6F9B}" type="presParOf" srcId="{D77DBA51-5A45-4CE5-8A15-5979EF71DD30}" destId="{E3E1E924-A13C-4A79-B069-41D8674FC1CB}" srcOrd="4" destOrd="0" presId="urn:microsoft.com/office/officeart/2009/3/layout/CircleRelationship"/>
    <dgm:cxn modelId="{A864CE8E-96EC-4712-98A1-723475657C95}" type="presParOf" srcId="{D77DBA51-5A45-4CE5-8A15-5979EF71DD30}" destId="{35B1EE96-FA3C-4C79-8D99-4C8BF5B0C907}" srcOrd="5" destOrd="0" presId="urn:microsoft.com/office/officeart/2009/3/layout/CircleRelationship"/>
    <dgm:cxn modelId="{DDF6F354-EE2E-4CAA-9FCE-EC781A3F2FC3}" type="presParOf" srcId="{D77DBA51-5A45-4CE5-8A15-5979EF71DD30}" destId="{F4F60998-2FE1-4D61-AC18-8FE0293E2A02}" srcOrd="6" destOrd="0" presId="urn:microsoft.com/office/officeart/2009/3/layout/CircleRelationship"/>
    <dgm:cxn modelId="{9AE3B29D-E586-465D-A193-465C9E635F6D}" type="presParOf" srcId="{D77DBA51-5A45-4CE5-8A15-5979EF71DD30}" destId="{EC92FD80-06E0-431A-8020-B80523A6C130}" srcOrd="7" destOrd="0" presId="urn:microsoft.com/office/officeart/2009/3/layout/CircleRelationship"/>
    <dgm:cxn modelId="{385E1A3F-9B56-45B4-928D-04C933D63812}" type="presParOf" srcId="{D77DBA51-5A45-4CE5-8A15-5979EF71DD30}" destId="{A8CCAC7B-8DFA-42EA-9FDE-E2F37DEE9D3B}" srcOrd="8" destOrd="0" presId="urn:microsoft.com/office/officeart/2009/3/layout/CircleRelationship"/>
    <dgm:cxn modelId="{B5E0FB51-60CD-4693-A786-7D3E261E24B8}" type="presParOf" srcId="{A8CCAC7B-8DFA-42EA-9FDE-E2F37DEE9D3B}" destId="{1B876BDC-FB20-4B19-A64B-705F92AE625E}" srcOrd="0" destOrd="0" presId="urn:microsoft.com/office/officeart/2009/3/layout/CircleRelationship"/>
    <dgm:cxn modelId="{D3835AB1-8723-4032-A0E8-816BE8501037}" type="presParOf" srcId="{D77DBA51-5A45-4CE5-8A15-5979EF71DD30}" destId="{21EBB5CA-BFBF-4662-B686-8679DAE35F08}" srcOrd="9" destOrd="0" presId="urn:microsoft.com/office/officeart/2009/3/layout/CircleRelationship"/>
    <dgm:cxn modelId="{2D1A58EC-47D2-4880-80EC-ECC9B12F127D}" type="presParOf" srcId="{21EBB5CA-BFBF-4662-B686-8679DAE35F08}" destId="{D8603AF9-9B62-4E92-AC34-2292CB9D3C7C}" srcOrd="0" destOrd="0" presId="urn:microsoft.com/office/officeart/2009/3/layout/CircleRelationship"/>
    <dgm:cxn modelId="{B05453F5-7512-4CA2-8365-C8568BDD1E3F}" type="presParOf" srcId="{D77DBA51-5A45-4CE5-8A15-5979EF71DD30}" destId="{06F1C70E-6E69-40BE-8164-364FC18DA5C1}" srcOrd="10" destOrd="0" presId="urn:microsoft.com/office/officeart/2009/3/layout/CircleRelationship"/>
    <dgm:cxn modelId="{8DB79313-C9F2-4AB5-93F5-A2418A917494}" type="presParOf" srcId="{D77DBA51-5A45-4CE5-8A15-5979EF71DD30}" destId="{F0E5D2FC-43A1-4DA8-BA89-A03F29F70FBE}" srcOrd="11" destOrd="0" presId="urn:microsoft.com/office/officeart/2009/3/layout/CircleRelationship"/>
    <dgm:cxn modelId="{154E6A71-E460-4021-9FE8-1B1C265D8857}" type="presParOf" srcId="{F0E5D2FC-43A1-4DA8-BA89-A03F29F70FBE}" destId="{FF0A2B85-AE70-4CAA-ADA8-74E158C2B276}" srcOrd="0" destOrd="0" presId="urn:microsoft.com/office/officeart/2009/3/layout/CircleRelationship"/>
    <dgm:cxn modelId="{A6347D92-FFE2-44CC-93B3-C92084C756A9}" type="presParOf" srcId="{D77DBA51-5A45-4CE5-8A15-5979EF71DD30}" destId="{74A945A2-0F8B-476D-9EB9-BB4467EF2ABB}" srcOrd="12" destOrd="0" presId="urn:microsoft.com/office/officeart/2009/3/layout/CircleRelationship"/>
    <dgm:cxn modelId="{3FB83738-7994-453D-B453-C69BCF21C3D4}" type="presParOf" srcId="{74A945A2-0F8B-476D-9EB9-BB4467EF2ABB}" destId="{5AD319CE-B4ED-4E55-8212-153D438832DB}" srcOrd="0" destOrd="0" presId="urn:microsoft.com/office/officeart/2009/3/layout/CircleRelationship"/>
    <dgm:cxn modelId="{4036970C-B7F6-41BC-9803-E9361A55D95A}" type="presParOf" srcId="{D77DBA51-5A45-4CE5-8A15-5979EF71DD30}" destId="{F0D1C962-2030-485A-A4F2-EDC781C0F88F}" srcOrd="13" destOrd="0" presId="urn:microsoft.com/office/officeart/2009/3/layout/CircleRelationship"/>
    <dgm:cxn modelId="{01657E89-D55B-47D4-A45A-DF7EC0967800}" type="presParOf" srcId="{F0D1C962-2030-485A-A4F2-EDC781C0F88F}" destId="{A3CB8313-6CD6-4AB4-8DC5-1167072F6D69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D5AD999-CFCB-4AA6-8AAD-3E3300E0235E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6_1" csCatId="accent6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</dgm:pt>
    <dgm:pt modelId="{93BC93BD-C5A6-4F7C-9F5E-67682706911E}">
      <dgm:prSet phldrT="[Text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800" smtClean="0"/>
            <a:t>Penguatan   bidang   kemahasiswaan   dalam   pembinaan   mengikuti </a:t>
          </a:r>
          <a:r>
            <a:rPr lang="en-US" sz="1800" i="1" smtClean="0"/>
            <a:t>scientific meeting</a:t>
          </a:r>
          <a:r>
            <a:rPr lang="en-US" sz="1800" smtClean="0"/>
            <a:t> level nasional dan internasional dengan pendanaan secara proporsional</a:t>
          </a:r>
          <a:endParaRPr lang="en-US" sz="1800" dirty="0"/>
        </a:p>
      </dgm:t>
    </dgm:pt>
    <dgm:pt modelId="{3412541B-F771-42AD-A251-20F730CEB875}" type="parTrans" cxnId="{97F5B019-CAD7-429F-9B8E-DB710659CC8D}">
      <dgm:prSet/>
      <dgm:spPr/>
      <dgm:t>
        <a:bodyPr/>
        <a:lstStyle/>
        <a:p>
          <a:endParaRPr lang="en-US"/>
        </a:p>
      </dgm:t>
    </dgm:pt>
    <dgm:pt modelId="{773789DF-27B1-4AF2-B1DF-BD98DE0BC02E}" type="sibTrans" cxnId="{97F5B019-CAD7-429F-9B8E-DB710659CC8D}">
      <dgm:prSet/>
      <dgm:spPr/>
      <dgm:t>
        <a:bodyPr/>
        <a:lstStyle/>
        <a:p>
          <a:endParaRPr lang="en-US"/>
        </a:p>
      </dgm:t>
    </dgm:pt>
    <dgm:pt modelId="{1097B88E-7E01-447F-B36A-391DD9297846}">
      <dgm:prSet phldrT="[Text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800" dirty="0" err="1" smtClean="0"/>
            <a:t>Mengintesifikasikan</a:t>
          </a:r>
          <a:r>
            <a:rPr lang="en-US" sz="1800" dirty="0" smtClean="0"/>
            <a:t> </a:t>
          </a:r>
          <a:r>
            <a:rPr lang="en-US" sz="1800" dirty="0" err="1" smtClean="0"/>
            <a:t>bantuan</a:t>
          </a:r>
          <a:r>
            <a:rPr lang="en-US" sz="1800" dirty="0" smtClean="0"/>
            <a:t> </a:t>
          </a:r>
          <a:r>
            <a:rPr lang="en-US" sz="1800" dirty="0" err="1" smtClean="0"/>
            <a:t>dan</a:t>
          </a:r>
          <a:r>
            <a:rPr lang="en-US" sz="1800" dirty="0" smtClean="0"/>
            <a:t> </a:t>
          </a:r>
          <a:r>
            <a:rPr lang="en-US" sz="1800" dirty="0" err="1" smtClean="0"/>
            <a:t>pembinaan</a:t>
          </a:r>
          <a:r>
            <a:rPr lang="en-US" sz="1800" dirty="0" smtClean="0"/>
            <a:t> </a:t>
          </a:r>
          <a:r>
            <a:rPr lang="en-US" sz="1800" dirty="0" err="1" smtClean="0"/>
            <a:t>kepada</a:t>
          </a:r>
          <a:r>
            <a:rPr lang="en-US" sz="1800" dirty="0" smtClean="0"/>
            <a:t> </a:t>
          </a:r>
          <a:r>
            <a:rPr lang="en-US" sz="1800" dirty="0" err="1" smtClean="0"/>
            <a:t>mahasiswa</a:t>
          </a:r>
          <a:r>
            <a:rPr lang="en-US" sz="1800" dirty="0" smtClean="0"/>
            <a:t> yang </a:t>
          </a:r>
          <a:r>
            <a:rPr lang="en-US" sz="1800" dirty="0" err="1" smtClean="0"/>
            <a:t>menghadapi</a:t>
          </a:r>
          <a:r>
            <a:rPr lang="en-US" sz="1800" dirty="0" smtClean="0"/>
            <a:t> </a:t>
          </a:r>
          <a:r>
            <a:rPr lang="en-US" sz="1800" dirty="0" err="1" smtClean="0"/>
            <a:t>persolan</a:t>
          </a:r>
          <a:r>
            <a:rPr lang="en-US" sz="1800" dirty="0" smtClean="0"/>
            <a:t> </a:t>
          </a:r>
          <a:r>
            <a:rPr lang="en-US" sz="1800" dirty="0" err="1" smtClean="0"/>
            <a:t>akademik</a:t>
          </a:r>
          <a:r>
            <a:rPr lang="en-US" sz="1800" dirty="0" smtClean="0"/>
            <a:t> </a:t>
          </a:r>
          <a:r>
            <a:rPr lang="en-US" sz="1800" dirty="0" err="1" smtClean="0"/>
            <a:t>serta</a:t>
          </a:r>
          <a:r>
            <a:rPr lang="en-US" sz="1800" dirty="0" smtClean="0"/>
            <a:t> </a:t>
          </a:r>
          <a:r>
            <a:rPr lang="en-US" sz="1800" dirty="0" err="1" smtClean="0"/>
            <a:t>mewujudkan</a:t>
          </a:r>
          <a:r>
            <a:rPr lang="en-US" sz="1800" dirty="0" smtClean="0"/>
            <a:t> </a:t>
          </a:r>
          <a:r>
            <a:rPr lang="en-US" sz="1800" i="1" dirty="0" err="1" smtClean="0"/>
            <a:t>adhoc</a:t>
          </a:r>
          <a:r>
            <a:rPr lang="en-US" sz="1800" i="1" dirty="0" smtClean="0"/>
            <a:t> </a:t>
          </a:r>
          <a:r>
            <a:rPr lang="en-US" sz="1800" i="1" dirty="0" err="1" smtClean="0"/>
            <a:t>carier</a:t>
          </a:r>
          <a:r>
            <a:rPr lang="en-US" sz="1800" i="1" dirty="0" smtClean="0"/>
            <a:t> development </a:t>
          </a:r>
          <a:r>
            <a:rPr lang="en-US" sz="1800" i="1" dirty="0" err="1" smtClean="0"/>
            <a:t>centre</a:t>
          </a:r>
          <a:r>
            <a:rPr lang="en-US" sz="1800" dirty="0" smtClean="0"/>
            <a:t> </a:t>
          </a:r>
          <a:r>
            <a:rPr lang="en-US" sz="1800" dirty="0" err="1" smtClean="0"/>
            <a:t>untuk</a:t>
          </a:r>
          <a:r>
            <a:rPr lang="en-US" sz="1800" dirty="0" smtClean="0"/>
            <a:t> </a:t>
          </a:r>
          <a:r>
            <a:rPr lang="en-US" sz="1800" dirty="0" err="1" smtClean="0"/>
            <a:t>memandu</a:t>
          </a:r>
          <a:r>
            <a:rPr lang="en-US" sz="1800" dirty="0" smtClean="0"/>
            <a:t> </a:t>
          </a:r>
          <a:r>
            <a:rPr lang="en-US" sz="1800" dirty="0" err="1" smtClean="0"/>
            <a:t>dan</a:t>
          </a:r>
          <a:r>
            <a:rPr lang="en-US" sz="1800" dirty="0" smtClean="0"/>
            <a:t> </a:t>
          </a:r>
          <a:r>
            <a:rPr lang="en-US" sz="1800" dirty="0" err="1" smtClean="0"/>
            <a:t>memberikan</a:t>
          </a:r>
          <a:r>
            <a:rPr lang="en-US" sz="1800" dirty="0" smtClean="0"/>
            <a:t> </a:t>
          </a:r>
          <a:r>
            <a:rPr lang="en-US" sz="1800" dirty="0" err="1" smtClean="0"/>
            <a:t>informasi</a:t>
          </a:r>
          <a:r>
            <a:rPr lang="en-US" sz="1800" dirty="0" smtClean="0"/>
            <a:t> </a:t>
          </a:r>
          <a:r>
            <a:rPr lang="en-US" sz="1800" dirty="0" err="1" smtClean="0"/>
            <a:t>lulusan</a:t>
          </a:r>
          <a:r>
            <a:rPr lang="en-US" sz="1800" dirty="0" smtClean="0"/>
            <a:t> agar </a:t>
          </a:r>
          <a:r>
            <a:rPr lang="en-US" sz="1800" dirty="0" err="1" smtClean="0"/>
            <a:t>lebih</a:t>
          </a:r>
          <a:r>
            <a:rPr lang="en-US" sz="1800" dirty="0" smtClean="0"/>
            <a:t> </a:t>
          </a:r>
          <a:r>
            <a:rPr lang="en-US" sz="1800" dirty="0" err="1" smtClean="0"/>
            <a:t>cepat</a:t>
          </a:r>
          <a:r>
            <a:rPr lang="en-US" sz="1800" dirty="0" smtClean="0"/>
            <a:t> </a:t>
          </a:r>
          <a:r>
            <a:rPr lang="en-US" sz="1800" dirty="0" err="1" smtClean="0"/>
            <a:t>memasuki</a:t>
          </a:r>
          <a:r>
            <a:rPr lang="en-US" sz="1800" dirty="0" smtClean="0"/>
            <a:t> </a:t>
          </a:r>
          <a:r>
            <a:rPr lang="en-US" sz="1800" dirty="0" err="1" smtClean="0"/>
            <a:t>dunia</a:t>
          </a:r>
          <a:r>
            <a:rPr lang="en-US" sz="1800" dirty="0" smtClean="0"/>
            <a:t> </a:t>
          </a:r>
          <a:r>
            <a:rPr lang="en-US" sz="1800" dirty="0" err="1" smtClean="0"/>
            <a:t>kerja</a:t>
          </a:r>
          <a:endParaRPr lang="en-US" sz="1800" dirty="0"/>
        </a:p>
      </dgm:t>
    </dgm:pt>
    <dgm:pt modelId="{B7AF200B-F999-49EC-9A44-E4418F39D1C4}" type="parTrans" cxnId="{DFF1127A-0BD6-4B86-9E38-B4E0255EDDBD}">
      <dgm:prSet/>
      <dgm:spPr/>
      <dgm:t>
        <a:bodyPr/>
        <a:lstStyle/>
        <a:p>
          <a:endParaRPr lang="en-US"/>
        </a:p>
      </dgm:t>
    </dgm:pt>
    <dgm:pt modelId="{28478BB8-2A4E-4D4E-AD79-1D3E94AD2D16}" type="sibTrans" cxnId="{DFF1127A-0BD6-4B86-9E38-B4E0255EDDBD}">
      <dgm:prSet/>
      <dgm:spPr/>
      <dgm:t>
        <a:bodyPr/>
        <a:lstStyle/>
        <a:p>
          <a:endParaRPr lang="en-US"/>
        </a:p>
      </dgm:t>
    </dgm:pt>
    <dgm:pt modelId="{0925B95E-21D0-46DB-8CF5-9AE40C1BFD2A}">
      <dgm:prSet phldrT="[Text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800" dirty="0" err="1" smtClean="0"/>
            <a:t>Memperkuat</a:t>
          </a:r>
          <a:r>
            <a:rPr lang="en-US" sz="1800" dirty="0" smtClean="0"/>
            <a:t> </a:t>
          </a:r>
          <a:r>
            <a:rPr lang="en-US" sz="1800" dirty="0" err="1" smtClean="0"/>
            <a:t>jejaring</a:t>
          </a:r>
          <a:r>
            <a:rPr lang="en-US" sz="1800" dirty="0" smtClean="0"/>
            <a:t> </a:t>
          </a:r>
          <a:r>
            <a:rPr lang="en-US" sz="1800" dirty="0" err="1" smtClean="0"/>
            <a:t>informasi</a:t>
          </a:r>
          <a:r>
            <a:rPr lang="en-US" sz="1800" dirty="0" smtClean="0"/>
            <a:t>, </a:t>
          </a:r>
          <a:r>
            <a:rPr lang="en-US" sz="1800" dirty="0" err="1" smtClean="0"/>
            <a:t>komunikasi</a:t>
          </a:r>
          <a:r>
            <a:rPr lang="en-US" sz="1800" dirty="0" smtClean="0"/>
            <a:t> </a:t>
          </a:r>
          <a:r>
            <a:rPr lang="en-US" sz="1800" dirty="0" err="1" smtClean="0"/>
            <a:t>dan</a:t>
          </a:r>
          <a:r>
            <a:rPr lang="en-US" sz="1800" dirty="0" smtClean="0"/>
            <a:t> </a:t>
          </a:r>
          <a:r>
            <a:rPr lang="en-US" sz="1800" i="1" dirty="0" smtClean="0"/>
            <a:t>transfer knowledge</a:t>
          </a:r>
          <a:r>
            <a:rPr lang="en-US" sz="1800" dirty="0" smtClean="0"/>
            <a:t> di </a:t>
          </a:r>
          <a:r>
            <a:rPr lang="en-US" sz="1800" dirty="0" err="1" smtClean="0"/>
            <a:t>dunia</a:t>
          </a:r>
          <a:r>
            <a:rPr lang="en-US" sz="1800" dirty="0" smtClean="0"/>
            <a:t> </a:t>
          </a:r>
          <a:r>
            <a:rPr lang="en-US" sz="1800" dirty="0" err="1" smtClean="0"/>
            <a:t>kerja</a:t>
          </a:r>
          <a:r>
            <a:rPr lang="en-US" sz="1800" dirty="0" smtClean="0"/>
            <a:t> </a:t>
          </a:r>
          <a:r>
            <a:rPr lang="en-US" sz="1800" dirty="0" err="1" smtClean="0"/>
            <a:t>dengan</a:t>
          </a:r>
          <a:r>
            <a:rPr lang="en-US" sz="1800" dirty="0" smtClean="0"/>
            <a:t> </a:t>
          </a:r>
          <a:r>
            <a:rPr lang="en-US" sz="1800" dirty="0" err="1" smtClean="0"/>
            <a:t>mitra</a:t>
          </a:r>
          <a:r>
            <a:rPr lang="en-US" sz="1800" dirty="0" smtClean="0"/>
            <a:t> </a:t>
          </a:r>
          <a:r>
            <a:rPr lang="en-US" sz="1800" dirty="0" err="1" smtClean="0"/>
            <a:t>kerja</a:t>
          </a:r>
          <a:r>
            <a:rPr lang="en-US" sz="1800" dirty="0" smtClean="0"/>
            <a:t> </a:t>
          </a:r>
          <a:r>
            <a:rPr lang="en-US" sz="1800" dirty="0" err="1" smtClean="0"/>
            <a:t>atau</a:t>
          </a:r>
          <a:r>
            <a:rPr lang="en-US" sz="1800" dirty="0" smtClean="0"/>
            <a:t> alumni (</a:t>
          </a:r>
          <a:r>
            <a:rPr lang="en-US" sz="1800" dirty="0" err="1" smtClean="0"/>
            <a:t>dunia</a:t>
          </a:r>
          <a:r>
            <a:rPr lang="en-US" sz="1800" dirty="0" smtClean="0"/>
            <a:t> </a:t>
          </a:r>
          <a:r>
            <a:rPr lang="en-US" sz="1800" dirty="0" err="1" smtClean="0"/>
            <a:t>usaha</a:t>
          </a:r>
          <a:r>
            <a:rPr lang="en-US" sz="1800" dirty="0" smtClean="0"/>
            <a:t>/</a:t>
          </a:r>
          <a:r>
            <a:rPr lang="en-US" sz="1800" dirty="0" err="1" smtClean="0"/>
            <a:t>industri</a:t>
          </a:r>
          <a:r>
            <a:rPr lang="en-US" sz="1800" dirty="0" smtClean="0"/>
            <a:t> </a:t>
          </a:r>
          <a:r>
            <a:rPr lang="en-US" sz="1800" dirty="0" err="1" smtClean="0"/>
            <a:t>dan</a:t>
          </a:r>
          <a:r>
            <a:rPr lang="en-US" sz="1800" dirty="0" smtClean="0"/>
            <a:t> </a:t>
          </a:r>
          <a:r>
            <a:rPr lang="en-US" sz="1800" dirty="0" err="1" smtClean="0"/>
            <a:t>lembaga</a:t>
          </a:r>
          <a:r>
            <a:rPr lang="en-US" sz="1800" dirty="0" smtClean="0"/>
            <a:t> </a:t>
          </a:r>
          <a:r>
            <a:rPr lang="en-US" sz="1800" dirty="0" err="1" smtClean="0"/>
            <a:t>lainnya</a:t>
          </a:r>
          <a:r>
            <a:rPr lang="en-US" sz="1800" dirty="0" smtClean="0"/>
            <a:t>) </a:t>
          </a:r>
          <a:r>
            <a:rPr lang="en-US" sz="1800" dirty="0" err="1" smtClean="0"/>
            <a:t>untuk</a:t>
          </a:r>
          <a:r>
            <a:rPr lang="en-US" sz="1800" dirty="0" smtClean="0"/>
            <a:t> </a:t>
          </a:r>
          <a:r>
            <a:rPr lang="en-US" sz="1800" dirty="0" err="1" smtClean="0"/>
            <a:t>memperluas</a:t>
          </a:r>
          <a:r>
            <a:rPr lang="en-US" sz="1800" dirty="0" smtClean="0"/>
            <a:t> </a:t>
          </a:r>
          <a:r>
            <a:rPr lang="en-US" sz="1800" dirty="0" err="1" smtClean="0"/>
            <a:t>kesempatan</a:t>
          </a:r>
          <a:r>
            <a:rPr lang="en-US" sz="1800" dirty="0" smtClean="0"/>
            <a:t> </a:t>
          </a:r>
          <a:r>
            <a:rPr lang="en-US" sz="1800" dirty="0" err="1" smtClean="0"/>
            <a:t>kerja</a:t>
          </a:r>
          <a:r>
            <a:rPr lang="en-US" sz="1800" dirty="0" smtClean="0"/>
            <a:t> </a:t>
          </a:r>
          <a:r>
            <a:rPr lang="en-US" sz="1800" dirty="0" err="1" smtClean="0"/>
            <a:t>bagi</a:t>
          </a:r>
          <a:r>
            <a:rPr lang="en-US" sz="1800" dirty="0" smtClean="0"/>
            <a:t> </a:t>
          </a:r>
          <a:r>
            <a:rPr lang="en-US" sz="1800" dirty="0" err="1" smtClean="0"/>
            <a:t>lulusan</a:t>
          </a:r>
          <a:r>
            <a:rPr lang="en-US" sz="1800" dirty="0" smtClean="0"/>
            <a:t> </a:t>
          </a:r>
          <a:r>
            <a:rPr lang="en-US" sz="1800" dirty="0" err="1" smtClean="0"/>
            <a:t>baru</a:t>
          </a:r>
          <a:r>
            <a:rPr lang="en-US" sz="1800" dirty="0" smtClean="0"/>
            <a:t> </a:t>
          </a:r>
          <a:r>
            <a:rPr lang="en-US" sz="1800" dirty="0" err="1" smtClean="0"/>
            <a:t>maupun</a:t>
          </a:r>
          <a:r>
            <a:rPr lang="en-US" sz="1800" dirty="0" smtClean="0"/>
            <a:t> alumni.</a:t>
          </a:r>
          <a:endParaRPr lang="en-US" sz="1800" dirty="0"/>
        </a:p>
      </dgm:t>
    </dgm:pt>
    <dgm:pt modelId="{20E65234-B1CF-4F6A-8067-9FA2A97B4C8A}" type="parTrans" cxnId="{6708BADA-2E94-40BC-8953-55B5A70225AF}">
      <dgm:prSet/>
      <dgm:spPr/>
      <dgm:t>
        <a:bodyPr/>
        <a:lstStyle/>
        <a:p>
          <a:endParaRPr lang="en-US"/>
        </a:p>
      </dgm:t>
    </dgm:pt>
    <dgm:pt modelId="{C63F46A2-22E7-4CE3-8876-B18AD43F7ED5}" type="sibTrans" cxnId="{6708BADA-2E94-40BC-8953-55B5A70225AF}">
      <dgm:prSet/>
      <dgm:spPr/>
      <dgm:t>
        <a:bodyPr/>
        <a:lstStyle/>
        <a:p>
          <a:endParaRPr lang="en-US"/>
        </a:p>
      </dgm:t>
    </dgm:pt>
    <dgm:pt modelId="{6884F1DB-4D2D-4A33-9C6F-762CD8560331}" type="pres">
      <dgm:prSet presAssocID="{ED5AD999-CFCB-4AA6-8AAD-3E3300E0235E}" presName="linearFlow" presStyleCnt="0">
        <dgm:presLayoutVars>
          <dgm:dir/>
          <dgm:resizeHandles val="exact"/>
        </dgm:presLayoutVars>
      </dgm:prSet>
      <dgm:spPr/>
    </dgm:pt>
    <dgm:pt modelId="{9ABEF35C-E447-4073-ADE2-6D766ACF4C85}" type="pres">
      <dgm:prSet presAssocID="{93BC93BD-C5A6-4F7C-9F5E-67682706911E}" presName="comp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E93CD1E3-2C87-4947-8AEB-AE65AF7C73FB}" type="pres">
      <dgm:prSet presAssocID="{93BC93BD-C5A6-4F7C-9F5E-67682706911E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727016-8433-4667-8B90-8D64628779F7}" type="pres">
      <dgm:prSet presAssocID="{93BC93BD-C5A6-4F7C-9F5E-67682706911E}" presName="rect1" presStyleLbl="ln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4BDC68E2-0B33-4F18-A1EC-61551ADC3929}" type="pres">
      <dgm:prSet presAssocID="{773789DF-27B1-4AF2-B1DF-BD98DE0BC02E}" presName="sibTrans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979093F3-A79A-469C-9BA7-79118FC48BDD}" type="pres">
      <dgm:prSet presAssocID="{1097B88E-7E01-447F-B36A-391DD9297846}" presName="comp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8D838330-DD53-4090-B5FA-FC0AE8A437EB}" type="pres">
      <dgm:prSet presAssocID="{1097B88E-7E01-447F-B36A-391DD9297846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8E5AB-C26C-49A6-A5D2-656966F3FECF}" type="pres">
      <dgm:prSet presAssocID="{1097B88E-7E01-447F-B36A-391DD9297846}" presName="rect1" presStyleLbl="ln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67A6D5A0-097E-48F4-A309-CFCA38A034E3}" type="pres">
      <dgm:prSet presAssocID="{28478BB8-2A4E-4D4E-AD79-1D3E94AD2D16}" presName="sibTrans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5069C5CC-8158-4AA0-9E6E-79E33C02E22A}" type="pres">
      <dgm:prSet presAssocID="{0925B95E-21D0-46DB-8CF5-9AE40C1BFD2A}" presName="comp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DF5A7DED-70F3-4D14-99A5-DA3B0FFF57DB}" type="pres">
      <dgm:prSet presAssocID="{0925B95E-21D0-46DB-8CF5-9AE40C1BFD2A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611E90-04DD-43FD-B6E6-A08ABCCA1EAD}" type="pres">
      <dgm:prSet presAssocID="{0925B95E-21D0-46DB-8CF5-9AE40C1BFD2A}" presName="rect1" presStyleLbl="ln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</dgm:ptLst>
  <dgm:cxnLst>
    <dgm:cxn modelId="{406FEF13-458E-4666-911A-C17EF2DB6E9D}" type="presOf" srcId="{ED5AD999-CFCB-4AA6-8AAD-3E3300E0235E}" destId="{6884F1DB-4D2D-4A33-9C6F-762CD8560331}" srcOrd="0" destOrd="0" presId="urn:microsoft.com/office/officeart/2008/layout/AlternatingPictureBlocks"/>
    <dgm:cxn modelId="{6708BADA-2E94-40BC-8953-55B5A70225AF}" srcId="{ED5AD999-CFCB-4AA6-8AAD-3E3300E0235E}" destId="{0925B95E-21D0-46DB-8CF5-9AE40C1BFD2A}" srcOrd="2" destOrd="0" parTransId="{20E65234-B1CF-4F6A-8067-9FA2A97B4C8A}" sibTransId="{C63F46A2-22E7-4CE3-8876-B18AD43F7ED5}"/>
    <dgm:cxn modelId="{027E1146-09BB-47D4-8B58-FDE86FDBFFE3}" type="presOf" srcId="{0925B95E-21D0-46DB-8CF5-9AE40C1BFD2A}" destId="{DF5A7DED-70F3-4D14-99A5-DA3B0FFF57DB}" srcOrd="0" destOrd="0" presId="urn:microsoft.com/office/officeart/2008/layout/AlternatingPictureBlocks"/>
    <dgm:cxn modelId="{A2ABB5DB-3A0C-402F-9E16-F98F776AA6DD}" type="presOf" srcId="{93BC93BD-C5A6-4F7C-9F5E-67682706911E}" destId="{E93CD1E3-2C87-4947-8AEB-AE65AF7C73FB}" srcOrd="0" destOrd="0" presId="urn:microsoft.com/office/officeart/2008/layout/AlternatingPictureBlocks"/>
    <dgm:cxn modelId="{DFF1127A-0BD6-4B86-9E38-B4E0255EDDBD}" srcId="{ED5AD999-CFCB-4AA6-8AAD-3E3300E0235E}" destId="{1097B88E-7E01-447F-B36A-391DD9297846}" srcOrd="1" destOrd="0" parTransId="{B7AF200B-F999-49EC-9A44-E4418F39D1C4}" sibTransId="{28478BB8-2A4E-4D4E-AD79-1D3E94AD2D16}"/>
    <dgm:cxn modelId="{97F5B019-CAD7-429F-9B8E-DB710659CC8D}" srcId="{ED5AD999-CFCB-4AA6-8AAD-3E3300E0235E}" destId="{93BC93BD-C5A6-4F7C-9F5E-67682706911E}" srcOrd="0" destOrd="0" parTransId="{3412541B-F771-42AD-A251-20F730CEB875}" sibTransId="{773789DF-27B1-4AF2-B1DF-BD98DE0BC02E}"/>
    <dgm:cxn modelId="{46134953-7C18-4803-93D5-3E936A7DDA30}" type="presOf" srcId="{1097B88E-7E01-447F-B36A-391DD9297846}" destId="{8D838330-DD53-4090-B5FA-FC0AE8A437EB}" srcOrd="0" destOrd="0" presId="urn:microsoft.com/office/officeart/2008/layout/AlternatingPictureBlocks"/>
    <dgm:cxn modelId="{8C034DA3-A3BD-436F-9C46-FB92343EBCBA}" type="presParOf" srcId="{6884F1DB-4D2D-4A33-9C6F-762CD8560331}" destId="{9ABEF35C-E447-4073-ADE2-6D766ACF4C85}" srcOrd="0" destOrd="0" presId="urn:microsoft.com/office/officeart/2008/layout/AlternatingPictureBlocks"/>
    <dgm:cxn modelId="{35189593-A756-4576-BD0E-B2A84C6BDE11}" type="presParOf" srcId="{9ABEF35C-E447-4073-ADE2-6D766ACF4C85}" destId="{E93CD1E3-2C87-4947-8AEB-AE65AF7C73FB}" srcOrd="0" destOrd="0" presId="urn:microsoft.com/office/officeart/2008/layout/AlternatingPictureBlocks"/>
    <dgm:cxn modelId="{4CED7F56-C215-4141-932A-3CD0993FAECE}" type="presParOf" srcId="{9ABEF35C-E447-4073-ADE2-6D766ACF4C85}" destId="{34727016-8433-4667-8B90-8D64628779F7}" srcOrd="1" destOrd="0" presId="urn:microsoft.com/office/officeart/2008/layout/AlternatingPictureBlocks"/>
    <dgm:cxn modelId="{53BE798F-DDB7-4AC8-AAD6-8005ABFA8AB3}" type="presParOf" srcId="{6884F1DB-4D2D-4A33-9C6F-762CD8560331}" destId="{4BDC68E2-0B33-4F18-A1EC-61551ADC3929}" srcOrd="1" destOrd="0" presId="urn:microsoft.com/office/officeart/2008/layout/AlternatingPictureBlocks"/>
    <dgm:cxn modelId="{35FF586E-891F-4D2E-A10E-B618ADBCF83F}" type="presParOf" srcId="{6884F1DB-4D2D-4A33-9C6F-762CD8560331}" destId="{979093F3-A79A-469C-9BA7-79118FC48BDD}" srcOrd="2" destOrd="0" presId="urn:microsoft.com/office/officeart/2008/layout/AlternatingPictureBlocks"/>
    <dgm:cxn modelId="{4B28252B-179F-4B6C-BF16-3AE77DC1BA89}" type="presParOf" srcId="{979093F3-A79A-469C-9BA7-79118FC48BDD}" destId="{8D838330-DD53-4090-B5FA-FC0AE8A437EB}" srcOrd="0" destOrd="0" presId="urn:microsoft.com/office/officeart/2008/layout/AlternatingPictureBlocks"/>
    <dgm:cxn modelId="{58FC5B4D-92E2-4FDB-BB33-EFEDBD9E5AC6}" type="presParOf" srcId="{979093F3-A79A-469C-9BA7-79118FC48BDD}" destId="{11B8E5AB-C26C-49A6-A5D2-656966F3FECF}" srcOrd="1" destOrd="0" presId="urn:microsoft.com/office/officeart/2008/layout/AlternatingPictureBlocks"/>
    <dgm:cxn modelId="{5014DC06-43F8-4A78-BA2A-D385935D6838}" type="presParOf" srcId="{6884F1DB-4D2D-4A33-9C6F-762CD8560331}" destId="{67A6D5A0-097E-48F4-A309-CFCA38A034E3}" srcOrd="3" destOrd="0" presId="urn:microsoft.com/office/officeart/2008/layout/AlternatingPictureBlocks"/>
    <dgm:cxn modelId="{0A3481C5-A2F5-4AB8-B877-8D174EA96581}" type="presParOf" srcId="{6884F1DB-4D2D-4A33-9C6F-762CD8560331}" destId="{5069C5CC-8158-4AA0-9E6E-79E33C02E22A}" srcOrd="4" destOrd="0" presId="urn:microsoft.com/office/officeart/2008/layout/AlternatingPictureBlocks"/>
    <dgm:cxn modelId="{6035E5FE-4942-4FE0-949C-94CEAF5F0925}" type="presParOf" srcId="{5069C5CC-8158-4AA0-9E6E-79E33C02E22A}" destId="{DF5A7DED-70F3-4D14-99A5-DA3B0FFF57DB}" srcOrd="0" destOrd="0" presId="urn:microsoft.com/office/officeart/2008/layout/AlternatingPictureBlocks"/>
    <dgm:cxn modelId="{0B355DD0-97B2-4A8A-81A9-45AC7D6E9C87}" type="presParOf" srcId="{5069C5CC-8158-4AA0-9E6E-79E33C02E22A}" destId="{DE611E90-04DD-43FD-B6E6-A08ABCCA1EAD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E32F39-AA3F-4BC6-8BE6-B842C523F453}" type="doc">
      <dgm:prSet loTypeId="urn:microsoft.com/office/officeart/2005/8/layout/balance1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008317F-A8BC-42E3-A067-B1A0A700C390}">
      <dgm:prSet phldrT="[Text]" custT="1"/>
      <dgm:spPr/>
      <dgm:t>
        <a:bodyPr/>
        <a:lstStyle/>
        <a:p>
          <a:r>
            <a:rPr lang="en-US" sz="3600" spc="-1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VISI </a:t>
          </a:r>
          <a:endParaRPr lang="en-US" sz="3600" dirty="0"/>
        </a:p>
      </dgm:t>
    </dgm:pt>
    <dgm:pt modelId="{02E298D6-87E6-4E2A-B52D-056D0349DEDC}" type="parTrans" cxnId="{B379971C-519A-47B2-BFD8-43C534FAE137}">
      <dgm:prSet/>
      <dgm:spPr/>
      <dgm:t>
        <a:bodyPr/>
        <a:lstStyle/>
        <a:p>
          <a:endParaRPr lang="en-US" sz="1400"/>
        </a:p>
      </dgm:t>
    </dgm:pt>
    <dgm:pt modelId="{49FF1EF1-0E28-4660-853D-ED81479368F0}" type="sibTrans" cxnId="{B379971C-519A-47B2-BFD8-43C534FAE137}">
      <dgm:prSet/>
      <dgm:spPr/>
      <dgm:t>
        <a:bodyPr/>
        <a:lstStyle/>
        <a:p>
          <a:endParaRPr lang="en-US" sz="1400"/>
        </a:p>
      </dgm:t>
    </dgm:pt>
    <dgm:pt modelId="{A7F0A55A-9252-4742-8C40-E127F403CD3C}">
      <dgm:prSet phldrT="[Text]" custT="1"/>
      <dgm:spPr/>
      <dgm:t>
        <a:bodyPr/>
        <a:lstStyle/>
        <a:p>
          <a:r>
            <a:rPr lang="en-US" sz="1400" spc="-10" dirty="0" err="1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Pengembangan</a:t>
          </a:r>
          <a:r>
            <a:rPr lang="en-US" sz="1400" spc="-1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 </a:t>
          </a:r>
          <a:r>
            <a:rPr lang="en-US" sz="1400" spc="-10" dirty="0" err="1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Saintek</a:t>
          </a:r>
          <a:r>
            <a:rPr lang="en-US" sz="1400" spc="-1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 Yang </a:t>
          </a:r>
          <a:r>
            <a:rPr lang="en-US" sz="1400" spc="-10" dirty="0" err="1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berwawasan</a:t>
          </a:r>
          <a:r>
            <a:rPr lang="en-US" sz="1400" spc="-1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 </a:t>
          </a:r>
          <a:r>
            <a:rPr lang="en-US" sz="1400" spc="-10" dirty="0" err="1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Lingkungan</a:t>
          </a:r>
          <a:endParaRPr lang="en-US" sz="1400" dirty="0"/>
        </a:p>
      </dgm:t>
    </dgm:pt>
    <dgm:pt modelId="{2FE1B14D-BFD2-4C18-A70B-9E01AE87732E}" type="parTrans" cxnId="{A50F7749-4CF0-4A9C-9EA7-11E2301AED70}">
      <dgm:prSet/>
      <dgm:spPr/>
      <dgm:t>
        <a:bodyPr/>
        <a:lstStyle/>
        <a:p>
          <a:endParaRPr lang="en-US" sz="1400"/>
        </a:p>
      </dgm:t>
    </dgm:pt>
    <dgm:pt modelId="{2B032513-9CCD-4508-8A77-5EAAB0D4787E}" type="sibTrans" cxnId="{A50F7749-4CF0-4A9C-9EA7-11E2301AED70}">
      <dgm:prSet/>
      <dgm:spPr/>
      <dgm:t>
        <a:bodyPr/>
        <a:lstStyle/>
        <a:p>
          <a:endParaRPr lang="en-US" sz="1400"/>
        </a:p>
      </dgm:t>
    </dgm:pt>
    <dgm:pt modelId="{193AD0DD-8A54-463C-8978-49A61031FAB1}">
      <dgm:prSet phldrT="[Text]" custT="1"/>
      <dgm:spPr/>
      <dgm:t>
        <a:bodyPr/>
        <a:lstStyle/>
        <a:p>
          <a:r>
            <a:rPr lang="en-US" sz="1400" spc="-1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Menjadi Pusat Pembelajaran</a:t>
          </a:r>
          <a:endParaRPr lang="en-US" sz="1400" dirty="0"/>
        </a:p>
      </dgm:t>
    </dgm:pt>
    <dgm:pt modelId="{C283C8EC-743D-4A24-AC41-7EF79BFC9AFE}" type="parTrans" cxnId="{5B7F72BF-503D-4C1F-AD53-427BE1A9330F}">
      <dgm:prSet/>
      <dgm:spPr/>
      <dgm:t>
        <a:bodyPr/>
        <a:lstStyle/>
        <a:p>
          <a:endParaRPr lang="en-US" sz="1400"/>
        </a:p>
      </dgm:t>
    </dgm:pt>
    <dgm:pt modelId="{1F12031A-F6F4-42DC-82B5-D264DA5D311B}" type="sibTrans" cxnId="{5B7F72BF-503D-4C1F-AD53-427BE1A9330F}">
      <dgm:prSet/>
      <dgm:spPr/>
      <dgm:t>
        <a:bodyPr/>
        <a:lstStyle/>
        <a:p>
          <a:endParaRPr lang="en-US" sz="1400"/>
        </a:p>
      </dgm:t>
    </dgm:pt>
    <dgm:pt modelId="{51829E86-1AA9-4D4F-A7A6-0366E7064A43}">
      <dgm:prSet phldrT="[Text]" custT="1"/>
      <dgm:spPr/>
      <dgm:t>
        <a:bodyPr/>
        <a:lstStyle/>
        <a:p>
          <a:r>
            <a:rPr lang="en-US" sz="3600" dirty="0" smtClean="0"/>
            <a:t>MISI</a:t>
          </a:r>
          <a:endParaRPr lang="en-US" sz="3600" dirty="0"/>
        </a:p>
      </dgm:t>
    </dgm:pt>
    <dgm:pt modelId="{E66513E3-2274-4945-9A13-42503EB275E9}" type="parTrans" cxnId="{FBC5626B-6FAF-460E-BCD9-23EC2A97BC6C}">
      <dgm:prSet/>
      <dgm:spPr/>
      <dgm:t>
        <a:bodyPr/>
        <a:lstStyle/>
        <a:p>
          <a:endParaRPr lang="en-US" sz="1400"/>
        </a:p>
      </dgm:t>
    </dgm:pt>
    <dgm:pt modelId="{BE59A7F9-5FC3-48BF-A6CD-518FFF219A59}" type="sibTrans" cxnId="{FBC5626B-6FAF-460E-BCD9-23EC2A97BC6C}">
      <dgm:prSet/>
      <dgm:spPr/>
      <dgm:t>
        <a:bodyPr/>
        <a:lstStyle/>
        <a:p>
          <a:endParaRPr lang="en-US" sz="1400"/>
        </a:p>
      </dgm:t>
    </dgm:pt>
    <dgm:pt modelId="{3AE2C084-7CB9-4B7D-BFA6-8FF53E03A2B9}">
      <dgm:prSet phldrT="[Text]" custT="1"/>
      <dgm:spPr/>
      <dgm:t>
        <a:bodyPr/>
        <a:lstStyle/>
        <a:p>
          <a:r>
            <a:rPr lang="en-US" sz="1400" dirty="0" err="1" smtClean="0"/>
            <a:t>Meningkatkan</a:t>
          </a:r>
          <a:r>
            <a:rPr lang="en-US" sz="1400" dirty="0" smtClean="0"/>
            <a:t> </a:t>
          </a:r>
          <a:r>
            <a:rPr lang="en-US" sz="1400" dirty="0" err="1" smtClean="0"/>
            <a:t>kerjasama</a:t>
          </a:r>
          <a:endParaRPr lang="en-US" sz="1400" dirty="0"/>
        </a:p>
      </dgm:t>
    </dgm:pt>
    <dgm:pt modelId="{61E8BE33-6320-4C05-889D-9BD57DD2D2A8}" type="parTrans" cxnId="{13CA025D-7FDB-4AD2-AB5D-0D587571FB46}">
      <dgm:prSet/>
      <dgm:spPr/>
      <dgm:t>
        <a:bodyPr/>
        <a:lstStyle/>
        <a:p>
          <a:endParaRPr lang="en-US" sz="1400"/>
        </a:p>
      </dgm:t>
    </dgm:pt>
    <dgm:pt modelId="{7DEFE4C2-BA86-44B0-A97C-6FC28EE40007}" type="sibTrans" cxnId="{13CA025D-7FDB-4AD2-AB5D-0D587571FB46}">
      <dgm:prSet/>
      <dgm:spPr/>
      <dgm:t>
        <a:bodyPr/>
        <a:lstStyle/>
        <a:p>
          <a:endParaRPr lang="en-US" sz="1400"/>
        </a:p>
      </dgm:t>
    </dgm:pt>
    <dgm:pt modelId="{F626DCDE-BA49-4219-80E2-80DB9A382528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dirty="0" err="1" smtClean="0"/>
            <a:t>Mengaplikasikan</a:t>
          </a:r>
          <a:r>
            <a:rPr lang="en-US" sz="1400" dirty="0" smtClean="0"/>
            <a:t> </a:t>
          </a:r>
          <a:r>
            <a:rPr lang="en-US" sz="1400" dirty="0" err="1" smtClean="0"/>
            <a:t>sainteks</a:t>
          </a:r>
          <a:r>
            <a:rPr lang="en-US" sz="1400" dirty="0" smtClean="0"/>
            <a:t> </a:t>
          </a:r>
          <a:r>
            <a:rPr lang="en-US" sz="1400" dirty="0" err="1" smtClean="0"/>
            <a:t>untuk</a:t>
          </a:r>
          <a:r>
            <a:rPr lang="en-US" sz="1400" dirty="0" smtClean="0"/>
            <a:t> </a:t>
          </a:r>
          <a:r>
            <a:rPr lang="en-US" sz="1400" dirty="0" err="1" smtClean="0"/>
            <a:t>kesejahteraan</a:t>
          </a:r>
          <a:r>
            <a:rPr lang="en-US" sz="1400" dirty="0" smtClean="0"/>
            <a:t> </a:t>
          </a:r>
          <a:r>
            <a:rPr lang="en-US" sz="1400" dirty="0" err="1" smtClean="0"/>
            <a:t>masyarakat</a:t>
          </a:r>
          <a:endParaRPr lang="en-US" sz="1400" dirty="0" smtClean="0"/>
        </a:p>
        <a:p>
          <a:pPr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dirty="0"/>
        </a:p>
      </dgm:t>
    </dgm:pt>
    <dgm:pt modelId="{A7C7F38F-AF07-4C41-A8AE-FE8379C68E7D}" type="parTrans" cxnId="{3492218D-1F41-4666-829F-07CC0C864EA3}">
      <dgm:prSet/>
      <dgm:spPr/>
      <dgm:t>
        <a:bodyPr/>
        <a:lstStyle/>
        <a:p>
          <a:endParaRPr lang="en-US" sz="1400"/>
        </a:p>
      </dgm:t>
    </dgm:pt>
    <dgm:pt modelId="{E976C331-DF38-4D4D-B0C9-1E877BCB508B}" type="sibTrans" cxnId="{3492218D-1F41-4666-829F-07CC0C864EA3}">
      <dgm:prSet/>
      <dgm:spPr/>
      <dgm:t>
        <a:bodyPr/>
        <a:lstStyle/>
        <a:p>
          <a:endParaRPr lang="en-US" sz="1400"/>
        </a:p>
      </dgm:t>
    </dgm:pt>
    <dgm:pt modelId="{C1E859E2-C9FD-4649-805B-E75B1E7547BB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dirty="0" err="1" smtClean="0"/>
            <a:t>Meningkatkan</a:t>
          </a:r>
          <a:r>
            <a:rPr lang="en-US" sz="1400" dirty="0" smtClean="0"/>
            <a:t> </a:t>
          </a:r>
          <a:r>
            <a:rPr lang="en-US" sz="1400" dirty="0" err="1" smtClean="0"/>
            <a:t>kualitas</a:t>
          </a:r>
          <a:r>
            <a:rPr lang="en-US" sz="1400" dirty="0" smtClean="0"/>
            <a:t> </a:t>
          </a:r>
          <a:r>
            <a:rPr lang="en-US" sz="1400" dirty="0" err="1" smtClean="0"/>
            <a:t>Sumber</a:t>
          </a:r>
          <a:r>
            <a:rPr lang="en-US" sz="1400" dirty="0" smtClean="0"/>
            <a:t> </a:t>
          </a:r>
          <a:r>
            <a:rPr lang="en-US" sz="1400" dirty="0" err="1" smtClean="0"/>
            <a:t>Daya</a:t>
          </a:r>
          <a:r>
            <a:rPr lang="en-US" sz="1400" dirty="0" smtClean="0"/>
            <a:t> </a:t>
          </a:r>
          <a:r>
            <a:rPr lang="en-US" sz="1400" dirty="0" err="1" smtClean="0"/>
            <a:t>Manusia</a:t>
          </a:r>
          <a:r>
            <a:rPr lang="en-US" sz="1400" dirty="0" smtClean="0"/>
            <a:t> (SDM) </a:t>
          </a:r>
          <a:r>
            <a:rPr lang="en-US" sz="1400" dirty="0" err="1" smtClean="0"/>
            <a:t>dalam</a:t>
          </a:r>
          <a:r>
            <a:rPr lang="en-US" sz="1400" dirty="0" smtClean="0"/>
            <a:t> </a:t>
          </a:r>
          <a:r>
            <a:rPr lang="en-US" sz="1400" dirty="0" err="1" smtClean="0"/>
            <a:t>mengembangkan</a:t>
          </a:r>
          <a:r>
            <a:rPr lang="en-US" sz="1400" dirty="0" smtClean="0"/>
            <a:t> </a:t>
          </a:r>
          <a:r>
            <a:rPr lang="en-US" sz="1400" dirty="0" err="1" smtClean="0"/>
            <a:t>sainteks</a:t>
          </a:r>
          <a:endParaRPr lang="en-US" sz="1400" dirty="0" smtClean="0"/>
        </a:p>
        <a:p>
          <a:pPr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dirty="0"/>
        </a:p>
      </dgm:t>
    </dgm:pt>
    <dgm:pt modelId="{2A8A6DBD-3222-40EE-9B7B-3393A221469F}" type="parTrans" cxnId="{9C184B9E-96CC-4D9A-96B0-2B7F87E6D2DD}">
      <dgm:prSet/>
      <dgm:spPr/>
      <dgm:t>
        <a:bodyPr/>
        <a:lstStyle/>
        <a:p>
          <a:endParaRPr lang="en-US" sz="1400"/>
        </a:p>
      </dgm:t>
    </dgm:pt>
    <dgm:pt modelId="{69A65195-EBB1-477B-B956-A98322B33181}" type="sibTrans" cxnId="{9C184B9E-96CC-4D9A-96B0-2B7F87E6D2DD}">
      <dgm:prSet/>
      <dgm:spPr/>
      <dgm:t>
        <a:bodyPr/>
        <a:lstStyle/>
        <a:p>
          <a:endParaRPr lang="en-US" sz="1400"/>
        </a:p>
      </dgm:t>
    </dgm:pt>
    <dgm:pt modelId="{B714AE20-4E4A-4B8C-8EB4-DE99EF5692D0}">
      <dgm:prSet phldrT="[Text]"/>
      <dgm:spPr/>
    </dgm:pt>
    <dgm:pt modelId="{88DEA29C-ACFC-4E60-92CC-25744512CC23}" type="parTrans" cxnId="{33B3F51B-87E6-4F39-BE5F-3626B41F84AE}">
      <dgm:prSet/>
      <dgm:spPr/>
      <dgm:t>
        <a:bodyPr/>
        <a:lstStyle/>
        <a:p>
          <a:endParaRPr lang="en-US" sz="1400"/>
        </a:p>
      </dgm:t>
    </dgm:pt>
    <dgm:pt modelId="{49230EFB-C602-4882-B979-0591B5F0F5D7}" type="sibTrans" cxnId="{33B3F51B-87E6-4F39-BE5F-3626B41F84AE}">
      <dgm:prSet/>
      <dgm:spPr/>
      <dgm:t>
        <a:bodyPr/>
        <a:lstStyle/>
        <a:p>
          <a:endParaRPr lang="en-US" sz="1400"/>
        </a:p>
      </dgm:t>
    </dgm:pt>
    <dgm:pt modelId="{F84A3C88-3050-43C9-96EF-06C3B7137401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300" dirty="0" err="1" smtClean="0"/>
            <a:t>Pembelajaran</a:t>
          </a:r>
          <a:r>
            <a:rPr lang="en-US" sz="1300" dirty="0" smtClean="0"/>
            <a:t> </a:t>
          </a:r>
          <a:r>
            <a:rPr lang="en-US" sz="1300" dirty="0" err="1" smtClean="0"/>
            <a:t>beorentasi</a:t>
          </a:r>
          <a:r>
            <a:rPr lang="en-US" sz="1300" dirty="0" smtClean="0"/>
            <a:t> </a:t>
          </a:r>
          <a:r>
            <a:rPr lang="en-US" sz="1300" dirty="0" err="1" smtClean="0"/>
            <a:t>pada</a:t>
          </a:r>
          <a:r>
            <a:rPr lang="en-US" sz="1300" dirty="0" smtClean="0"/>
            <a:t> </a:t>
          </a:r>
          <a:r>
            <a:rPr lang="en-US" sz="1300" i="1" dirty="0" smtClean="0"/>
            <a:t>learning to know, learning to do, learning to be </a:t>
          </a:r>
          <a:r>
            <a:rPr lang="en-US" sz="1300" dirty="0" err="1" smtClean="0"/>
            <a:t>dan</a:t>
          </a:r>
          <a:r>
            <a:rPr lang="en-US" sz="1300" i="1" dirty="0" smtClean="0"/>
            <a:t> learning to live together</a:t>
          </a:r>
          <a:endParaRPr lang="en-US" sz="1300" dirty="0" smtClean="0"/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dirty="0"/>
        </a:p>
      </dgm:t>
    </dgm:pt>
    <dgm:pt modelId="{F0D65169-ADEE-4870-A4AD-35D7BE721D2F}" type="parTrans" cxnId="{9849B798-C916-4F26-9790-AE30AA1ECA83}">
      <dgm:prSet/>
      <dgm:spPr/>
      <dgm:t>
        <a:bodyPr/>
        <a:lstStyle/>
        <a:p>
          <a:endParaRPr lang="en-US" sz="1400"/>
        </a:p>
      </dgm:t>
    </dgm:pt>
    <dgm:pt modelId="{9D6B392B-0462-483F-A086-497D80DD272E}" type="sibTrans" cxnId="{9849B798-C916-4F26-9790-AE30AA1ECA83}">
      <dgm:prSet/>
      <dgm:spPr/>
      <dgm:t>
        <a:bodyPr/>
        <a:lstStyle/>
        <a:p>
          <a:endParaRPr lang="en-US" sz="1400"/>
        </a:p>
      </dgm:t>
    </dgm:pt>
    <dgm:pt modelId="{7F4B7BB9-62AE-472A-B473-1595DF90FAC2}" type="pres">
      <dgm:prSet presAssocID="{A3E32F39-AA3F-4BC6-8BE6-B842C523F453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1CB73176-45F0-48F7-B3C2-F281224728D3}" type="pres">
      <dgm:prSet presAssocID="{A3E32F39-AA3F-4BC6-8BE6-B842C523F453}" presName="dummyMaxCanvas" presStyleCnt="0"/>
      <dgm:spPr/>
    </dgm:pt>
    <dgm:pt modelId="{259B8E43-7505-4901-8F7E-6913CB055216}" type="pres">
      <dgm:prSet presAssocID="{A3E32F39-AA3F-4BC6-8BE6-B842C523F453}" presName="parentComposite" presStyleCnt="0"/>
      <dgm:spPr/>
    </dgm:pt>
    <dgm:pt modelId="{9D1E5836-36B8-4769-AF83-57A7984D71CF}" type="pres">
      <dgm:prSet presAssocID="{A3E32F39-AA3F-4BC6-8BE6-B842C523F453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83FEAA1C-4E10-4FFC-AD06-3E834B82E20F}" type="pres">
      <dgm:prSet presAssocID="{A3E32F39-AA3F-4BC6-8BE6-B842C523F453}" presName="parent2" presStyleLbl="alignAccFollowNode1" presStyleIdx="1" presStyleCnt="4">
        <dgm:presLayoutVars>
          <dgm:chMax val="4"/>
        </dgm:presLayoutVars>
      </dgm:prSet>
      <dgm:spPr/>
    </dgm:pt>
    <dgm:pt modelId="{5666DACC-E708-40C8-AC8D-CD31F7E94E47}" type="pres">
      <dgm:prSet presAssocID="{A3E32F39-AA3F-4BC6-8BE6-B842C523F453}" presName="childrenComposite" presStyleCnt="0"/>
      <dgm:spPr/>
    </dgm:pt>
    <dgm:pt modelId="{5732E831-E928-43A7-AE87-7EAE12CC4F90}" type="pres">
      <dgm:prSet presAssocID="{A3E32F39-AA3F-4BC6-8BE6-B842C523F453}" presName="dummyMaxCanvas_ChildArea" presStyleCnt="0"/>
      <dgm:spPr/>
    </dgm:pt>
    <dgm:pt modelId="{CA4A7F42-ADAA-45D9-B501-725918C1C313}" type="pres">
      <dgm:prSet presAssocID="{A3E32F39-AA3F-4BC6-8BE6-B842C523F453}" presName="fulcrum" presStyleLbl="alignAccFollowNode1" presStyleIdx="2" presStyleCnt="4" custScaleX="166111"/>
      <dgm:spPr>
        <a:solidFill>
          <a:srgbClr val="0070C0">
            <a:alpha val="90000"/>
          </a:srgbClr>
        </a:solidFill>
      </dgm:spPr>
    </dgm:pt>
    <dgm:pt modelId="{BC3EA850-6B93-4151-965D-52DDC3FC10DB}" type="pres">
      <dgm:prSet presAssocID="{A3E32F39-AA3F-4BC6-8BE6-B842C523F453}" presName="balance_24" presStyleLbl="alignAccFollowNode1" presStyleIdx="3" presStyleCnt="4" custScaleX="162753" custScaleY="92411">
        <dgm:presLayoutVars>
          <dgm:bulletEnabled val="1"/>
        </dgm:presLayoutVars>
      </dgm:prSet>
      <dgm:spPr/>
    </dgm:pt>
    <dgm:pt modelId="{F3E8832F-1ED4-4E44-9FAD-4072B2250CF5}" type="pres">
      <dgm:prSet presAssocID="{A3E32F39-AA3F-4BC6-8BE6-B842C523F453}" presName="right_24_1" presStyleLbl="node1" presStyleIdx="0" presStyleCnt="6" custScaleX="166111" custLinFactNeighborY="-27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B3B989-B228-4D6E-A9DB-338AC2F57044}" type="pres">
      <dgm:prSet presAssocID="{A3E32F39-AA3F-4BC6-8BE6-B842C523F453}" presName="right_24_2" presStyleLbl="node1" presStyleIdx="1" presStyleCnt="6" custScaleX="166111" custLinFactNeighborY="54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B57284-F7C5-4EA1-A3B3-FBA4DAFB7A3B}" type="pres">
      <dgm:prSet presAssocID="{A3E32F39-AA3F-4BC6-8BE6-B842C523F453}" presName="right_24_3" presStyleLbl="node1" presStyleIdx="2" presStyleCnt="6" custScaleX="166111" custScaleY="92647" custLinFactNeighborY="68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E30CA4-CC9A-4931-9641-20C948A0F5CD}" type="pres">
      <dgm:prSet presAssocID="{A3E32F39-AA3F-4BC6-8BE6-B842C523F453}" presName="right_24_4" presStyleLbl="node1" presStyleIdx="3" presStyleCnt="6" custScaleX="166111" custScaleY="124405" custLinFactNeighborY="41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AA38CF-7872-467D-91AD-4465853C5C24}" type="pres">
      <dgm:prSet presAssocID="{A3E32F39-AA3F-4BC6-8BE6-B842C523F453}" presName="left_24_1" presStyleLbl="node1" presStyleIdx="4" presStyleCnt="6" custScaleX="111829">
        <dgm:presLayoutVars>
          <dgm:bulletEnabled val="1"/>
        </dgm:presLayoutVars>
      </dgm:prSet>
      <dgm:spPr/>
    </dgm:pt>
    <dgm:pt modelId="{531C06C8-548B-46A1-941F-0958F724CFFA}" type="pres">
      <dgm:prSet presAssocID="{A3E32F39-AA3F-4BC6-8BE6-B842C523F453}" presName="left_24_2" presStyleLbl="node1" presStyleIdx="5" presStyleCnt="6" custScaleX="116773">
        <dgm:presLayoutVars>
          <dgm:bulletEnabled val="1"/>
        </dgm:presLayoutVars>
      </dgm:prSet>
      <dgm:spPr/>
    </dgm:pt>
  </dgm:ptLst>
  <dgm:cxnLst>
    <dgm:cxn modelId="{02C45EC2-A145-4403-A3B3-CD09E5F2E5E2}" type="presOf" srcId="{C1E859E2-C9FD-4649-805B-E75B1E7547BB}" destId="{A9B57284-F7C5-4EA1-A3B3-FBA4DAFB7A3B}" srcOrd="0" destOrd="0" presId="urn:microsoft.com/office/officeart/2005/8/layout/balance1"/>
    <dgm:cxn modelId="{5B7F72BF-503D-4C1F-AD53-427BE1A9330F}" srcId="{3008317F-A8BC-42E3-A067-B1A0A700C390}" destId="{193AD0DD-8A54-463C-8978-49A61031FAB1}" srcOrd="1" destOrd="0" parTransId="{C283C8EC-743D-4A24-AC41-7EF79BFC9AFE}" sibTransId="{1F12031A-F6F4-42DC-82B5-D264DA5D311B}"/>
    <dgm:cxn modelId="{AAA27AE2-58F4-451B-81A0-42A815B6C3CC}" type="presOf" srcId="{51829E86-1AA9-4D4F-A7A6-0366E7064A43}" destId="{83FEAA1C-4E10-4FFC-AD06-3E834B82E20F}" srcOrd="0" destOrd="0" presId="urn:microsoft.com/office/officeart/2005/8/layout/balance1"/>
    <dgm:cxn modelId="{13CA025D-7FDB-4AD2-AB5D-0D587571FB46}" srcId="{51829E86-1AA9-4D4F-A7A6-0366E7064A43}" destId="{3AE2C084-7CB9-4B7D-BFA6-8FF53E03A2B9}" srcOrd="0" destOrd="0" parTransId="{61E8BE33-6320-4C05-889D-9BD57DD2D2A8}" sibTransId="{7DEFE4C2-BA86-44B0-A97C-6FC28EE40007}"/>
    <dgm:cxn modelId="{3E1B094C-9F9C-430B-8751-32A14747C333}" type="presOf" srcId="{A7F0A55A-9252-4742-8C40-E127F403CD3C}" destId="{E4AA38CF-7872-467D-91AD-4465853C5C24}" srcOrd="0" destOrd="0" presId="urn:microsoft.com/office/officeart/2005/8/layout/balance1"/>
    <dgm:cxn modelId="{33B3F51B-87E6-4F39-BE5F-3626B41F84AE}" srcId="{A3E32F39-AA3F-4BC6-8BE6-B842C523F453}" destId="{B714AE20-4E4A-4B8C-8EB4-DE99EF5692D0}" srcOrd="2" destOrd="0" parTransId="{88DEA29C-ACFC-4E60-92CC-25744512CC23}" sibTransId="{49230EFB-C602-4882-B979-0591B5F0F5D7}"/>
    <dgm:cxn modelId="{9C184B9E-96CC-4D9A-96B0-2B7F87E6D2DD}" srcId="{51829E86-1AA9-4D4F-A7A6-0366E7064A43}" destId="{C1E859E2-C9FD-4649-805B-E75B1E7547BB}" srcOrd="2" destOrd="0" parTransId="{2A8A6DBD-3222-40EE-9B7B-3393A221469F}" sibTransId="{69A65195-EBB1-477B-B956-A98322B33181}"/>
    <dgm:cxn modelId="{E1D8B1E9-645B-4434-969F-6B8F73AA3EB5}" type="presOf" srcId="{F626DCDE-BA49-4219-80E2-80DB9A382528}" destId="{DBB3B989-B228-4D6E-A9DB-338AC2F57044}" srcOrd="0" destOrd="0" presId="urn:microsoft.com/office/officeart/2005/8/layout/balance1"/>
    <dgm:cxn modelId="{1AC4060E-5F75-424F-A025-D426CC5DB85C}" type="presOf" srcId="{193AD0DD-8A54-463C-8978-49A61031FAB1}" destId="{531C06C8-548B-46A1-941F-0958F724CFFA}" srcOrd="0" destOrd="0" presId="urn:microsoft.com/office/officeart/2005/8/layout/balance1"/>
    <dgm:cxn modelId="{3A7EB6AD-60EE-45F6-92CD-5FEB0D29ED59}" type="presOf" srcId="{3AE2C084-7CB9-4B7D-BFA6-8FF53E03A2B9}" destId="{F3E8832F-1ED4-4E44-9FAD-4072B2250CF5}" srcOrd="0" destOrd="0" presId="urn:microsoft.com/office/officeart/2005/8/layout/balance1"/>
    <dgm:cxn modelId="{9849B798-C916-4F26-9790-AE30AA1ECA83}" srcId="{51829E86-1AA9-4D4F-A7A6-0366E7064A43}" destId="{F84A3C88-3050-43C9-96EF-06C3B7137401}" srcOrd="3" destOrd="0" parTransId="{F0D65169-ADEE-4870-A4AD-35D7BE721D2F}" sibTransId="{9D6B392B-0462-483F-A086-497D80DD272E}"/>
    <dgm:cxn modelId="{FBC5626B-6FAF-460E-BCD9-23EC2A97BC6C}" srcId="{A3E32F39-AA3F-4BC6-8BE6-B842C523F453}" destId="{51829E86-1AA9-4D4F-A7A6-0366E7064A43}" srcOrd="1" destOrd="0" parTransId="{E66513E3-2274-4945-9A13-42503EB275E9}" sibTransId="{BE59A7F9-5FC3-48BF-A6CD-518FFF219A59}"/>
    <dgm:cxn modelId="{B379971C-519A-47B2-BFD8-43C534FAE137}" srcId="{A3E32F39-AA3F-4BC6-8BE6-B842C523F453}" destId="{3008317F-A8BC-42E3-A067-B1A0A700C390}" srcOrd="0" destOrd="0" parTransId="{02E298D6-87E6-4E2A-B52D-056D0349DEDC}" sibTransId="{49FF1EF1-0E28-4660-853D-ED81479368F0}"/>
    <dgm:cxn modelId="{9418D29E-67F8-4EAA-9904-BA4BF3245DF4}" type="presOf" srcId="{A3E32F39-AA3F-4BC6-8BE6-B842C523F453}" destId="{7F4B7BB9-62AE-472A-B473-1595DF90FAC2}" srcOrd="0" destOrd="0" presId="urn:microsoft.com/office/officeart/2005/8/layout/balance1"/>
    <dgm:cxn modelId="{3492218D-1F41-4666-829F-07CC0C864EA3}" srcId="{51829E86-1AA9-4D4F-A7A6-0366E7064A43}" destId="{F626DCDE-BA49-4219-80E2-80DB9A382528}" srcOrd="1" destOrd="0" parTransId="{A7C7F38F-AF07-4C41-A8AE-FE8379C68E7D}" sibTransId="{E976C331-DF38-4D4D-B0C9-1E877BCB508B}"/>
    <dgm:cxn modelId="{8F64B511-7559-4A2D-BEA5-19C88001C4B1}" type="presOf" srcId="{3008317F-A8BC-42E3-A067-B1A0A700C390}" destId="{9D1E5836-36B8-4769-AF83-57A7984D71CF}" srcOrd="0" destOrd="0" presId="urn:microsoft.com/office/officeart/2005/8/layout/balance1"/>
    <dgm:cxn modelId="{44733D9C-67C3-48A5-82E6-BC6308CC620A}" type="presOf" srcId="{F84A3C88-3050-43C9-96EF-06C3B7137401}" destId="{94E30CA4-CC9A-4931-9641-20C948A0F5CD}" srcOrd="0" destOrd="0" presId="urn:microsoft.com/office/officeart/2005/8/layout/balance1"/>
    <dgm:cxn modelId="{A50F7749-4CF0-4A9C-9EA7-11E2301AED70}" srcId="{3008317F-A8BC-42E3-A067-B1A0A700C390}" destId="{A7F0A55A-9252-4742-8C40-E127F403CD3C}" srcOrd="0" destOrd="0" parTransId="{2FE1B14D-BFD2-4C18-A70B-9E01AE87732E}" sibTransId="{2B032513-9CCD-4508-8A77-5EAAB0D4787E}"/>
    <dgm:cxn modelId="{8D1DE29B-316A-48CF-BF5D-345A3A2CE718}" type="presParOf" srcId="{7F4B7BB9-62AE-472A-B473-1595DF90FAC2}" destId="{1CB73176-45F0-48F7-B3C2-F281224728D3}" srcOrd="0" destOrd="0" presId="urn:microsoft.com/office/officeart/2005/8/layout/balance1"/>
    <dgm:cxn modelId="{A86F71D8-BEDC-4547-8FB3-4A22EA9BAAA5}" type="presParOf" srcId="{7F4B7BB9-62AE-472A-B473-1595DF90FAC2}" destId="{259B8E43-7505-4901-8F7E-6913CB055216}" srcOrd="1" destOrd="0" presId="urn:microsoft.com/office/officeart/2005/8/layout/balance1"/>
    <dgm:cxn modelId="{0F4613A4-E034-4BC6-A319-3E214CAEE9A8}" type="presParOf" srcId="{259B8E43-7505-4901-8F7E-6913CB055216}" destId="{9D1E5836-36B8-4769-AF83-57A7984D71CF}" srcOrd="0" destOrd="0" presId="urn:microsoft.com/office/officeart/2005/8/layout/balance1"/>
    <dgm:cxn modelId="{E4A67D2B-A1D9-4EB6-A8C5-3D3FC48A4A17}" type="presParOf" srcId="{259B8E43-7505-4901-8F7E-6913CB055216}" destId="{83FEAA1C-4E10-4FFC-AD06-3E834B82E20F}" srcOrd="1" destOrd="0" presId="urn:microsoft.com/office/officeart/2005/8/layout/balance1"/>
    <dgm:cxn modelId="{0F23A1D0-129D-47FB-B928-A9C83491EDEC}" type="presParOf" srcId="{7F4B7BB9-62AE-472A-B473-1595DF90FAC2}" destId="{5666DACC-E708-40C8-AC8D-CD31F7E94E47}" srcOrd="2" destOrd="0" presId="urn:microsoft.com/office/officeart/2005/8/layout/balance1"/>
    <dgm:cxn modelId="{C1D746BA-5F89-4311-8337-5005EF0B28F0}" type="presParOf" srcId="{5666DACC-E708-40C8-AC8D-CD31F7E94E47}" destId="{5732E831-E928-43A7-AE87-7EAE12CC4F90}" srcOrd="0" destOrd="0" presId="urn:microsoft.com/office/officeart/2005/8/layout/balance1"/>
    <dgm:cxn modelId="{24A579C4-091F-4DD7-9006-0EFA297B1A59}" type="presParOf" srcId="{5666DACC-E708-40C8-AC8D-CD31F7E94E47}" destId="{CA4A7F42-ADAA-45D9-B501-725918C1C313}" srcOrd="1" destOrd="0" presId="urn:microsoft.com/office/officeart/2005/8/layout/balance1"/>
    <dgm:cxn modelId="{0353FC2D-65F3-4CDD-9A9D-91EBB0AF0E5E}" type="presParOf" srcId="{5666DACC-E708-40C8-AC8D-CD31F7E94E47}" destId="{BC3EA850-6B93-4151-965D-52DDC3FC10DB}" srcOrd="2" destOrd="0" presId="urn:microsoft.com/office/officeart/2005/8/layout/balance1"/>
    <dgm:cxn modelId="{6976FC7C-4E6A-4A4E-8D3C-C89CE60EF2F0}" type="presParOf" srcId="{5666DACC-E708-40C8-AC8D-CD31F7E94E47}" destId="{F3E8832F-1ED4-4E44-9FAD-4072B2250CF5}" srcOrd="3" destOrd="0" presId="urn:microsoft.com/office/officeart/2005/8/layout/balance1"/>
    <dgm:cxn modelId="{1F9D20A9-34BC-4B2D-BED8-1829FD3822CD}" type="presParOf" srcId="{5666DACC-E708-40C8-AC8D-CD31F7E94E47}" destId="{DBB3B989-B228-4D6E-A9DB-338AC2F57044}" srcOrd="4" destOrd="0" presId="urn:microsoft.com/office/officeart/2005/8/layout/balance1"/>
    <dgm:cxn modelId="{35A1DD97-7B5F-4BC5-826A-D0A0CD987A93}" type="presParOf" srcId="{5666DACC-E708-40C8-AC8D-CD31F7E94E47}" destId="{A9B57284-F7C5-4EA1-A3B3-FBA4DAFB7A3B}" srcOrd="5" destOrd="0" presId="urn:microsoft.com/office/officeart/2005/8/layout/balance1"/>
    <dgm:cxn modelId="{D6B4BB69-17A7-454E-8C98-C5787E4E036D}" type="presParOf" srcId="{5666DACC-E708-40C8-AC8D-CD31F7E94E47}" destId="{94E30CA4-CC9A-4931-9641-20C948A0F5CD}" srcOrd="6" destOrd="0" presId="urn:microsoft.com/office/officeart/2005/8/layout/balance1"/>
    <dgm:cxn modelId="{B24F30D9-CA60-4BC8-8BFE-E028D89AAD0C}" type="presParOf" srcId="{5666DACC-E708-40C8-AC8D-CD31F7E94E47}" destId="{E4AA38CF-7872-467D-91AD-4465853C5C24}" srcOrd="7" destOrd="0" presId="urn:microsoft.com/office/officeart/2005/8/layout/balance1"/>
    <dgm:cxn modelId="{8BA833CC-590E-4736-8626-F5660F232136}" type="presParOf" srcId="{5666DACC-E708-40C8-AC8D-CD31F7E94E47}" destId="{531C06C8-548B-46A1-941F-0958F724CFFA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C681EA-495E-4317-86F6-E1DE6ECA5E73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n-US"/>
        </a:p>
      </dgm:t>
    </dgm:pt>
    <dgm:pt modelId="{AE234958-2637-4B96-A61D-B1B5D2CE3E02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600" dirty="0" smtClean="0"/>
            <a:t>LEMBAGA PENDIDIKAN TINGGI YANG BERKUALITAS</a:t>
          </a:r>
          <a:endParaRPr lang="en-US" sz="1600" dirty="0"/>
        </a:p>
      </dgm:t>
    </dgm:pt>
    <dgm:pt modelId="{B4332E98-B5AF-4070-A99F-24780C741EDB}" type="parTrans" cxnId="{575AEFA5-C6A6-44AC-A978-EC433DB4D722}">
      <dgm:prSet/>
      <dgm:spPr/>
      <dgm:t>
        <a:bodyPr/>
        <a:lstStyle/>
        <a:p>
          <a:endParaRPr lang="en-US"/>
        </a:p>
      </dgm:t>
    </dgm:pt>
    <dgm:pt modelId="{71359A7E-5C90-40DD-974D-C9DFE2EFDA4A}" type="sibTrans" cxnId="{575AEFA5-C6A6-44AC-A978-EC433DB4D722}">
      <dgm:prSet/>
      <dgm:spPr/>
      <dgm:t>
        <a:bodyPr/>
        <a:lstStyle/>
        <a:p>
          <a:endParaRPr lang="en-US"/>
        </a:p>
      </dgm:t>
    </dgm:pt>
    <dgm:pt modelId="{783E1F58-F2F9-414B-8259-C8A6C2522802}">
      <dgm:prSet phldrT="[Text]" custT="1"/>
      <dgm:spPr>
        <a:solidFill>
          <a:schemeClr val="accent4"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anchor="ctr"/>
        <a:lstStyle/>
        <a:p>
          <a:r>
            <a:rPr lang="en-US" sz="2600" dirty="0" smtClean="0"/>
            <a:t>KIMIA</a:t>
          </a:r>
          <a:endParaRPr lang="en-US" sz="2600" dirty="0"/>
        </a:p>
      </dgm:t>
    </dgm:pt>
    <dgm:pt modelId="{310AC5A5-4115-4450-93A6-ABCB257A1619}" type="parTrans" cxnId="{829D8958-D121-462C-8E01-BCB3DE514F44}">
      <dgm:prSet/>
      <dgm:spPr/>
      <dgm:t>
        <a:bodyPr/>
        <a:lstStyle/>
        <a:p>
          <a:endParaRPr lang="en-US"/>
        </a:p>
      </dgm:t>
    </dgm:pt>
    <dgm:pt modelId="{7483FECE-674A-4D27-BE20-5DA627ACDEB5}" type="sibTrans" cxnId="{829D8958-D121-462C-8E01-BCB3DE514F44}">
      <dgm:prSet/>
      <dgm:spPr/>
      <dgm:t>
        <a:bodyPr/>
        <a:lstStyle/>
        <a:p>
          <a:endParaRPr lang="en-US"/>
        </a:p>
      </dgm:t>
    </dgm:pt>
    <dgm:pt modelId="{A5CFE7E9-F59A-42B9-97B7-73751DCD8F9B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600" dirty="0" smtClean="0"/>
            <a:t>BERWAWASAN LINGKUNGAN</a:t>
          </a:r>
          <a:endParaRPr lang="en-US" sz="1600" dirty="0"/>
        </a:p>
      </dgm:t>
    </dgm:pt>
    <dgm:pt modelId="{B34D97A3-5ACC-46ED-956E-9AD73FD8D0C1}" type="parTrans" cxnId="{BE23A9BD-2546-4F7E-8002-2F832EE6EB5B}">
      <dgm:prSet/>
      <dgm:spPr/>
      <dgm:t>
        <a:bodyPr/>
        <a:lstStyle/>
        <a:p>
          <a:endParaRPr lang="en-US"/>
        </a:p>
      </dgm:t>
    </dgm:pt>
    <dgm:pt modelId="{83BBD2DB-D4E2-45FF-ABAD-2B3DB41492C7}" type="sibTrans" cxnId="{BE23A9BD-2546-4F7E-8002-2F832EE6EB5B}">
      <dgm:prSet/>
      <dgm:spPr/>
      <dgm:t>
        <a:bodyPr/>
        <a:lstStyle/>
        <a:p>
          <a:endParaRPr lang="en-US"/>
        </a:p>
      </dgm:t>
    </dgm:pt>
    <dgm:pt modelId="{ADF0EFEB-941A-4F7E-8CD0-B481867F090E}">
      <dgm:prSet phldrT="[Text]" custT="1"/>
      <dgm:spPr>
        <a:solidFill>
          <a:schemeClr val="accent5">
            <a:lumMod val="20000"/>
            <a:lumOff val="8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anchor="ctr"/>
        <a:lstStyle/>
        <a:p>
          <a:r>
            <a:rPr lang="en-US" sz="2600" dirty="0" smtClean="0"/>
            <a:t>FISIKA</a:t>
          </a:r>
          <a:endParaRPr lang="en-US" sz="2600" dirty="0"/>
        </a:p>
      </dgm:t>
    </dgm:pt>
    <dgm:pt modelId="{6D233AB8-69E9-4CC8-8FD7-923A090B616C}" type="parTrans" cxnId="{936D3A6A-E3D7-42E8-B8DE-8571F9EABDD3}">
      <dgm:prSet/>
      <dgm:spPr/>
      <dgm:t>
        <a:bodyPr/>
        <a:lstStyle/>
        <a:p>
          <a:endParaRPr lang="en-US"/>
        </a:p>
      </dgm:t>
    </dgm:pt>
    <dgm:pt modelId="{BF873AD8-AA06-4275-A3DA-4ADA53362512}" type="sibTrans" cxnId="{936D3A6A-E3D7-42E8-B8DE-8571F9EABDD3}">
      <dgm:prSet/>
      <dgm:spPr/>
      <dgm:t>
        <a:bodyPr/>
        <a:lstStyle/>
        <a:p>
          <a:endParaRPr lang="en-US"/>
        </a:p>
      </dgm:t>
    </dgm:pt>
    <dgm:pt modelId="{4D579392-B54D-41E5-900E-BEF6865A4D4D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400" dirty="0" smtClean="0"/>
            <a:t>KEPENTINGAN KEMANUSIAAN, TERUTAMA KE ARAH BERKEMBANGNYA AGROINDUSTRI.</a:t>
          </a:r>
          <a:endParaRPr lang="en-US" sz="1400" dirty="0"/>
        </a:p>
      </dgm:t>
    </dgm:pt>
    <dgm:pt modelId="{4E276D9F-6DBD-4048-8766-B335835FE12B}" type="parTrans" cxnId="{3A135147-B5A3-42FA-8338-398CFCBA6B4B}">
      <dgm:prSet/>
      <dgm:spPr/>
      <dgm:t>
        <a:bodyPr/>
        <a:lstStyle/>
        <a:p>
          <a:endParaRPr lang="en-US"/>
        </a:p>
      </dgm:t>
    </dgm:pt>
    <dgm:pt modelId="{043CB280-0234-4C4E-A038-CC78CB71C477}" type="sibTrans" cxnId="{3A135147-B5A3-42FA-8338-398CFCBA6B4B}">
      <dgm:prSet/>
      <dgm:spPr/>
      <dgm:t>
        <a:bodyPr/>
        <a:lstStyle/>
        <a:p>
          <a:endParaRPr lang="en-US"/>
        </a:p>
      </dgm:t>
    </dgm:pt>
    <dgm:pt modelId="{50221F50-080D-46A7-8424-13CD57F01C12}">
      <dgm:prSet phldrT="[Text]" custT="1"/>
      <dgm:spPr>
        <a:solidFill>
          <a:srgbClr val="7030A0">
            <a:alpha val="9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anchor="ctr"/>
        <a:lstStyle/>
        <a:p>
          <a:r>
            <a:rPr lang="en-US" sz="1800" dirty="0" smtClean="0"/>
            <a:t>MATEMATIKA</a:t>
          </a:r>
          <a:endParaRPr lang="en-US" sz="1800" dirty="0"/>
        </a:p>
      </dgm:t>
    </dgm:pt>
    <dgm:pt modelId="{EB74448C-E8E8-41B2-9AD6-F20C7795337A}" type="parTrans" cxnId="{14A9B2FD-A00E-426C-B6D3-AB83F4712F7B}">
      <dgm:prSet/>
      <dgm:spPr/>
      <dgm:t>
        <a:bodyPr/>
        <a:lstStyle/>
        <a:p>
          <a:endParaRPr lang="en-US"/>
        </a:p>
      </dgm:t>
    </dgm:pt>
    <dgm:pt modelId="{6F51998B-133E-4318-A222-6C8955C0760B}" type="sibTrans" cxnId="{14A9B2FD-A00E-426C-B6D3-AB83F4712F7B}">
      <dgm:prSet/>
      <dgm:spPr/>
      <dgm:t>
        <a:bodyPr/>
        <a:lstStyle/>
        <a:p>
          <a:endParaRPr lang="en-US"/>
        </a:p>
      </dgm:t>
    </dgm:pt>
    <dgm:pt modelId="{9481DCBF-D7F2-4E86-8423-BBDC3CFF1765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400" dirty="0" smtClean="0"/>
            <a:t>BERKEMAMPUAN UNTUK MENGEMBANGKAN ILMU PENGETAHUAN, TEKNOLOGI, DAN SENI (IPTEKS)  </a:t>
          </a:r>
          <a:endParaRPr lang="en-US" sz="1400" dirty="0"/>
        </a:p>
      </dgm:t>
    </dgm:pt>
    <dgm:pt modelId="{55DF7247-80E0-4DAA-B361-0F10F4DF8DB3}" type="parTrans" cxnId="{322E680F-0A96-4348-84D5-7172BB906AD7}">
      <dgm:prSet/>
      <dgm:spPr/>
      <dgm:t>
        <a:bodyPr/>
        <a:lstStyle/>
        <a:p>
          <a:endParaRPr lang="en-US"/>
        </a:p>
      </dgm:t>
    </dgm:pt>
    <dgm:pt modelId="{6A785DDB-A0FF-4582-B9F9-330017560DCE}" type="sibTrans" cxnId="{322E680F-0A96-4348-84D5-7172BB906AD7}">
      <dgm:prSet/>
      <dgm:spPr/>
      <dgm:t>
        <a:bodyPr/>
        <a:lstStyle/>
        <a:p>
          <a:endParaRPr lang="en-US"/>
        </a:p>
      </dgm:t>
    </dgm:pt>
    <dgm:pt modelId="{1460DFF6-8752-46E1-B81C-65E4F2AB889F}">
      <dgm:prSet phldrT="[Text]"/>
      <dgm:spPr>
        <a:solidFill>
          <a:schemeClr val="accent6">
            <a:lumMod val="75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anchor="ctr"/>
        <a:lstStyle/>
        <a:p>
          <a:r>
            <a:rPr lang="en-US" dirty="0" smtClean="0"/>
            <a:t>BIOLOGI</a:t>
          </a:r>
          <a:endParaRPr lang="en-US" dirty="0"/>
        </a:p>
      </dgm:t>
    </dgm:pt>
    <dgm:pt modelId="{5223087E-4807-42B7-A9B4-8DACC3EF6582}" type="parTrans" cxnId="{BBC9B594-1600-40AB-BB0D-3D68863F7FD0}">
      <dgm:prSet/>
      <dgm:spPr/>
      <dgm:t>
        <a:bodyPr/>
        <a:lstStyle/>
        <a:p>
          <a:endParaRPr lang="en-US"/>
        </a:p>
      </dgm:t>
    </dgm:pt>
    <dgm:pt modelId="{DBB9A94D-3E79-427A-9249-25BDB1F3819D}" type="sibTrans" cxnId="{BBC9B594-1600-40AB-BB0D-3D68863F7FD0}">
      <dgm:prSet/>
      <dgm:spPr/>
      <dgm:t>
        <a:bodyPr/>
        <a:lstStyle/>
        <a:p>
          <a:endParaRPr lang="en-US"/>
        </a:p>
      </dgm:t>
    </dgm:pt>
    <dgm:pt modelId="{F33133A0-2BE9-4AE2-9B07-273EFD876B24}" type="pres">
      <dgm:prSet presAssocID="{11C681EA-495E-4317-86F6-E1DE6ECA5E7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7115D49C-6937-4647-A94F-16C5D16E592B}" type="pres">
      <dgm:prSet presAssocID="{11C681EA-495E-4317-86F6-E1DE6ECA5E73}" presName="children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3D35BB58-A38F-4FA5-89EA-3FB27351ACCD}" type="pres">
      <dgm:prSet presAssocID="{11C681EA-495E-4317-86F6-E1DE6ECA5E73}" presName="child1group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6797EA46-380A-47EF-823C-1BA62B7547C6}" type="pres">
      <dgm:prSet presAssocID="{11C681EA-495E-4317-86F6-E1DE6ECA5E73}" presName="child1" presStyleLbl="bgAcc1" presStyleIdx="0" presStyleCnt="4" custLinFactNeighborX="-52313"/>
      <dgm:spPr/>
      <dgm:t>
        <a:bodyPr/>
        <a:lstStyle/>
        <a:p>
          <a:endParaRPr lang="en-US"/>
        </a:p>
      </dgm:t>
    </dgm:pt>
    <dgm:pt modelId="{F10AF1A7-3900-4E55-BD7B-037781CA19D7}" type="pres">
      <dgm:prSet presAssocID="{11C681EA-495E-4317-86F6-E1DE6ECA5E73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FCF6F0-7EC6-4054-A9E2-0CEB6A0A08C6}" type="pres">
      <dgm:prSet presAssocID="{11C681EA-495E-4317-86F6-E1DE6ECA5E73}" presName="child2group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17976895-B1CE-4A19-81B7-E5A50B5DB33F}" type="pres">
      <dgm:prSet presAssocID="{11C681EA-495E-4317-86F6-E1DE6ECA5E73}" presName="child2" presStyleLbl="bgAcc1" presStyleIdx="1" presStyleCnt="4" custLinFactNeighborX="51802" custLinFactNeighborY="1579"/>
      <dgm:spPr/>
      <dgm:t>
        <a:bodyPr/>
        <a:lstStyle/>
        <a:p>
          <a:endParaRPr lang="en-US"/>
        </a:p>
      </dgm:t>
    </dgm:pt>
    <dgm:pt modelId="{66F061D4-949F-4A3F-B543-CF368BD35788}" type="pres">
      <dgm:prSet presAssocID="{11C681EA-495E-4317-86F6-E1DE6ECA5E73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A774B0-CC28-43CE-A8F3-B4D5E8969C8F}" type="pres">
      <dgm:prSet presAssocID="{11C681EA-495E-4317-86F6-E1DE6ECA5E73}" presName="child3group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67A2C418-B28B-40F4-829D-4C75472656BA}" type="pres">
      <dgm:prSet presAssocID="{11C681EA-495E-4317-86F6-E1DE6ECA5E73}" presName="child3" presStyleLbl="bgAcc1" presStyleIdx="2" presStyleCnt="4" custLinFactNeighborX="49033" custLinFactNeighborY="-790"/>
      <dgm:spPr/>
      <dgm:t>
        <a:bodyPr/>
        <a:lstStyle/>
        <a:p>
          <a:endParaRPr lang="en-US"/>
        </a:p>
      </dgm:t>
    </dgm:pt>
    <dgm:pt modelId="{761F381A-B89E-4CA2-9347-CDE2A467AF49}" type="pres">
      <dgm:prSet presAssocID="{11C681EA-495E-4317-86F6-E1DE6ECA5E73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6C6645-C9DD-40C5-8694-A5F8971DA3E5}" type="pres">
      <dgm:prSet presAssocID="{11C681EA-495E-4317-86F6-E1DE6ECA5E73}" presName="child4group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6D5F030D-B78D-49E2-A4CA-6F9133A45EF5}" type="pres">
      <dgm:prSet presAssocID="{11C681EA-495E-4317-86F6-E1DE6ECA5E73}" presName="child4" presStyleLbl="bgAcc1" presStyleIdx="3" presStyleCnt="4" custLinFactNeighborX="-50780"/>
      <dgm:spPr/>
      <dgm:t>
        <a:bodyPr/>
        <a:lstStyle/>
        <a:p>
          <a:endParaRPr lang="en-US"/>
        </a:p>
      </dgm:t>
    </dgm:pt>
    <dgm:pt modelId="{6C8429D8-5168-4928-BB2A-20DB8A52B999}" type="pres">
      <dgm:prSet presAssocID="{11C681EA-495E-4317-86F6-E1DE6ECA5E73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DD8B1A-5975-4C3D-A476-29FEC37177F0}" type="pres">
      <dgm:prSet presAssocID="{11C681EA-495E-4317-86F6-E1DE6ECA5E73}" presName="childPlacehold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19C07E34-22AB-4F85-9F5D-8F8A6185039E}" type="pres">
      <dgm:prSet presAssocID="{11C681EA-495E-4317-86F6-E1DE6ECA5E73}" presName="circl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3D8B84E2-E1D3-40A8-A511-6995D81622E4}" type="pres">
      <dgm:prSet presAssocID="{11C681EA-495E-4317-86F6-E1DE6ECA5E73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3087DB-CCBC-48D9-9050-972A6F54E269}" type="pres">
      <dgm:prSet presAssocID="{11C681EA-495E-4317-86F6-E1DE6ECA5E73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28E0EA-2475-4264-A748-7D9391F7D3FA}" type="pres">
      <dgm:prSet presAssocID="{11C681EA-495E-4317-86F6-E1DE6ECA5E73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DC261E-1B19-49B6-904F-00726F0DFFEE}" type="pres">
      <dgm:prSet presAssocID="{11C681EA-495E-4317-86F6-E1DE6ECA5E73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974179-4B26-4690-9C93-E83098856899}" type="pres">
      <dgm:prSet presAssocID="{11C681EA-495E-4317-86F6-E1DE6ECA5E73}" presName="quadrantPlacehold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44559E4C-2018-4E47-B617-0D232CC1AE97}" type="pres">
      <dgm:prSet presAssocID="{11C681EA-495E-4317-86F6-E1DE6ECA5E73}" presName="center1" presStyleLbl="fgShp" presStyleIdx="0" presStyleCnt="2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2AB1C9BC-3401-4D09-BB9A-A9891E1FBEAB}" type="pres">
      <dgm:prSet presAssocID="{11C681EA-495E-4317-86F6-E1DE6ECA5E73}" presName="center2" presStyleLbl="fgShp" presStyleIdx="1" presStyleCnt="2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</dgm:ptLst>
  <dgm:cxnLst>
    <dgm:cxn modelId="{74763EC1-C27A-4AE8-9B39-006CEFF8FB87}" type="presOf" srcId="{783E1F58-F2F9-414B-8259-C8A6C2522802}" destId="{F10AF1A7-3900-4E55-BD7B-037781CA19D7}" srcOrd="1" destOrd="0" presId="urn:microsoft.com/office/officeart/2005/8/layout/cycle4"/>
    <dgm:cxn modelId="{D81DA68D-747B-4103-9F97-F38922128541}" type="presOf" srcId="{AE234958-2637-4B96-A61D-B1B5D2CE3E02}" destId="{3D8B84E2-E1D3-40A8-A511-6995D81622E4}" srcOrd="0" destOrd="0" presId="urn:microsoft.com/office/officeart/2005/8/layout/cycle4"/>
    <dgm:cxn modelId="{829D8958-D121-462C-8E01-BCB3DE514F44}" srcId="{AE234958-2637-4B96-A61D-B1B5D2CE3E02}" destId="{783E1F58-F2F9-414B-8259-C8A6C2522802}" srcOrd="0" destOrd="0" parTransId="{310AC5A5-4115-4450-93A6-ABCB257A1619}" sibTransId="{7483FECE-674A-4D27-BE20-5DA627ACDEB5}"/>
    <dgm:cxn modelId="{96890FD8-664A-4551-A903-3D3358FC8B52}" type="presOf" srcId="{783E1F58-F2F9-414B-8259-C8A6C2522802}" destId="{6797EA46-380A-47EF-823C-1BA62B7547C6}" srcOrd="0" destOrd="0" presId="urn:microsoft.com/office/officeart/2005/8/layout/cycle4"/>
    <dgm:cxn modelId="{B1F9B338-6116-44B6-B6E9-1C3C03853108}" type="presOf" srcId="{1460DFF6-8752-46E1-B81C-65E4F2AB889F}" destId="{6D5F030D-B78D-49E2-A4CA-6F9133A45EF5}" srcOrd="0" destOrd="0" presId="urn:microsoft.com/office/officeart/2005/8/layout/cycle4"/>
    <dgm:cxn modelId="{4059B48A-B357-47EE-87F6-8AAC2C836335}" type="presOf" srcId="{A5CFE7E9-F59A-42B9-97B7-73751DCD8F9B}" destId="{5F3087DB-CCBC-48D9-9050-972A6F54E269}" srcOrd="0" destOrd="0" presId="urn:microsoft.com/office/officeart/2005/8/layout/cycle4"/>
    <dgm:cxn modelId="{C3E1C39C-2C7C-498E-9DF9-4A6CE634FFE3}" type="presOf" srcId="{1460DFF6-8752-46E1-B81C-65E4F2AB889F}" destId="{6C8429D8-5168-4928-BB2A-20DB8A52B999}" srcOrd="1" destOrd="0" presId="urn:microsoft.com/office/officeart/2005/8/layout/cycle4"/>
    <dgm:cxn modelId="{67C7C27E-FAEF-4BCB-8A25-E5234D27DA26}" type="presOf" srcId="{ADF0EFEB-941A-4F7E-8CD0-B481867F090E}" destId="{17976895-B1CE-4A19-81B7-E5A50B5DB33F}" srcOrd="0" destOrd="0" presId="urn:microsoft.com/office/officeart/2005/8/layout/cycle4"/>
    <dgm:cxn modelId="{BF95582E-242D-4C8A-925F-1986FA88E5B6}" type="presOf" srcId="{4D579392-B54D-41E5-900E-BEF6865A4D4D}" destId="{4728E0EA-2475-4264-A748-7D9391F7D3FA}" srcOrd="0" destOrd="0" presId="urn:microsoft.com/office/officeart/2005/8/layout/cycle4"/>
    <dgm:cxn modelId="{45AA889D-D273-4441-9C28-CC09221BE3F9}" type="presOf" srcId="{9481DCBF-D7F2-4E86-8423-BBDC3CFF1765}" destId="{A4DC261E-1B19-49B6-904F-00726F0DFFEE}" srcOrd="0" destOrd="0" presId="urn:microsoft.com/office/officeart/2005/8/layout/cycle4"/>
    <dgm:cxn modelId="{BE23A9BD-2546-4F7E-8002-2F832EE6EB5B}" srcId="{11C681EA-495E-4317-86F6-E1DE6ECA5E73}" destId="{A5CFE7E9-F59A-42B9-97B7-73751DCD8F9B}" srcOrd="1" destOrd="0" parTransId="{B34D97A3-5ACC-46ED-956E-9AD73FD8D0C1}" sibTransId="{83BBD2DB-D4E2-45FF-ABAD-2B3DB41492C7}"/>
    <dgm:cxn modelId="{A0B8B974-4366-476D-BCEB-031013F0C6EB}" type="presOf" srcId="{ADF0EFEB-941A-4F7E-8CD0-B481867F090E}" destId="{66F061D4-949F-4A3F-B543-CF368BD35788}" srcOrd="1" destOrd="0" presId="urn:microsoft.com/office/officeart/2005/8/layout/cycle4"/>
    <dgm:cxn modelId="{322E680F-0A96-4348-84D5-7172BB906AD7}" srcId="{11C681EA-495E-4317-86F6-E1DE6ECA5E73}" destId="{9481DCBF-D7F2-4E86-8423-BBDC3CFF1765}" srcOrd="3" destOrd="0" parTransId="{55DF7247-80E0-4DAA-B361-0F10F4DF8DB3}" sibTransId="{6A785DDB-A0FF-4582-B9F9-330017560DCE}"/>
    <dgm:cxn modelId="{936D3A6A-E3D7-42E8-B8DE-8571F9EABDD3}" srcId="{A5CFE7E9-F59A-42B9-97B7-73751DCD8F9B}" destId="{ADF0EFEB-941A-4F7E-8CD0-B481867F090E}" srcOrd="0" destOrd="0" parTransId="{6D233AB8-69E9-4CC8-8FD7-923A090B616C}" sibTransId="{BF873AD8-AA06-4275-A3DA-4ADA53362512}"/>
    <dgm:cxn modelId="{14A9B2FD-A00E-426C-B6D3-AB83F4712F7B}" srcId="{4D579392-B54D-41E5-900E-BEF6865A4D4D}" destId="{50221F50-080D-46A7-8424-13CD57F01C12}" srcOrd="0" destOrd="0" parTransId="{EB74448C-E8E8-41B2-9AD6-F20C7795337A}" sibTransId="{6F51998B-133E-4318-A222-6C8955C0760B}"/>
    <dgm:cxn modelId="{53A1C915-D4A8-4462-88BC-46D334B0DB2A}" type="presOf" srcId="{50221F50-080D-46A7-8424-13CD57F01C12}" destId="{761F381A-B89E-4CA2-9347-CDE2A467AF49}" srcOrd="1" destOrd="0" presId="urn:microsoft.com/office/officeart/2005/8/layout/cycle4"/>
    <dgm:cxn modelId="{D33E1EF1-ED54-4E24-9D6F-C5A8B341AEF5}" type="presOf" srcId="{11C681EA-495E-4317-86F6-E1DE6ECA5E73}" destId="{F33133A0-2BE9-4AE2-9B07-273EFD876B24}" srcOrd="0" destOrd="0" presId="urn:microsoft.com/office/officeart/2005/8/layout/cycle4"/>
    <dgm:cxn modelId="{985EE529-2194-4F75-8C56-4CD5E4D703E0}" type="presOf" srcId="{50221F50-080D-46A7-8424-13CD57F01C12}" destId="{67A2C418-B28B-40F4-829D-4C75472656BA}" srcOrd="0" destOrd="0" presId="urn:microsoft.com/office/officeart/2005/8/layout/cycle4"/>
    <dgm:cxn modelId="{3A135147-B5A3-42FA-8338-398CFCBA6B4B}" srcId="{11C681EA-495E-4317-86F6-E1DE6ECA5E73}" destId="{4D579392-B54D-41E5-900E-BEF6865A4D4D}" srcOrd="2" destOrd="0" parTransId="{4E276D9F-6DBD-4048-8766-B335835FE12B}" sibTransId="{043CB280-0234-4C4E-A038-CC78CB71C477}"/>
    <dgm:cxn modelId="{575AEFA5-C6A6-44AC-A978-EC433DB4D722}" srcId="{11C681EA-495E-4317-86F6-E1DE6ECA5E73}" destId="{AE234958-2637-4B96-A61D-B1B5D2CE3E02}" srcOrd="0" destOrd="0" parTransId="{B4332E98-B5AF-4070-A99F-24780C741EDB}" sibTransId="{71359A7E-5C90-40DD-974D-C9DFE2EFDA4A}"/>
    <dgm:cxn modelId="{BBC9B594-1600-40AB-BB0D-3D68863F7FD0}" srcId="{9481DCBF-D7F2-4E86-8423-BBDC3CFF1765}" destId="{1460DFF6-8752-46E1-B81C-65E4F2AB889F}" srcOrd="0" destOrd="0" parTransId="{5223087E-4807-42B7-A9B4-8DACC3EF6582}" sibTransId="{DBB9A94D-3E79-427A-9249-25BDB1F3819D}"/>
    <dgm:cxn modelId="{2C66DD2A-FE02-419A-821D-8FAB1FC87D09}" type="presParOf" srcId="{F33133A0-2BE9-4AE2-9B07-273EFD876B24}" destId="{7115D49C-6937-4647-A94F-16C5D16E592B}" srcOrd="0" destOrd="0" presId="urn:microsoft.com/office/officeart/2005/8/layout/cycle4"/>
    <dgm:cxn modelId="{21387595-D968-4F8E-B3A8-E4095160E533}" type="presParOf" srcId="{7115D49C-6937-4647-A94F-16C5D16E592B}" destId="{3D35BB58-A38F-4FA5-89EA-3FB27351ACCD}" srcOrd="0" destOrd="0" presId="urn:microsoft.com/office/officeart/2005/8/layout/cycle4"/>
    <dgm:cxn modelId="{CB19047C-7788-402D-BB90-E3A846F4F3B5}" type="presParOf" srcId="{3D35BB58-A38F-4FA5-89EA-3FB27351ACCD}" destId="{6797EA46-380A-47EF-823C-1BA62B7547C6}" srcOrd="0" destOrd="0" presId="urn:microsoft.com/office/officeart/2005/8/layout/cycle4"/>
    <dgm:cxn modelId="{6F6DC090-45B0-4859-8FC1-B0CEE5BCC89C}" type="presParOf" srcId="{3D35BB58-A38F-4FA5-89EA-3FB27351ACCD}" destId="{F10AF1A7-3900-4E55-BD7B-037781CA19D7}" srcOrd="1" destOrd="0" presId="urn:microsoft.com/office/officeart/2005/8/layout/cycle4"/>
    <dgm:cxn modelId="{571B8069-D469-4B37-8403-22FDA90CB4AE}" type="presParOf" srcId="{7115D49C-6937-4647-A94F-16C5D16E592B}" destId="{62FCF6F0-7EC6-4054-A9E2-0CEB6A0A08C6}" srcOrd="1" destOrd="0" presId="urn:microsoft.com/office/officeart/2005/8/layout/cycle4"/>
    <dgm:cxn modelId="{60EEB6AB-D248-4656-8DB1-A1D46EC20AF3}" type="presParOf" srcId="{62FCF6F0-7EC6-4054-A9E2-0CEB6A0A08C6}" destId="{17976895-B1CE-4A19-81B7-E5A50B5DB33F}" srcOrd="0" destOrd="0" presId="urn:microsoft.com/office/officeart/2005/8/layout/cycle4"/>
    <dgm:cxn modelId="{614D5C5E-5E45-41B0-B32D-056E7FF1A120}" type="presParOf" srcId="{62FCF6F0-7EC6-4054-A9E2-0CEB6A0A08C6}" destId="{66F061D4-949F-4A3F-B543-CF368BD35788}" srcOrd="1" destOrd="0" presId="urn:microsoft.com/office/officeart/2005/8/layout/cycle4"/>
    <dgm:cxn modelId="{DF0C548F-9351-418C-A7BB-BC6256054C1C}" type="presParOf" srcId="{7115D49C-6937-4647-A94F-16C5D16E592B}" destId="{11A774B0-CC28-43CE-A8F3-B4D5E8969C8F}" srcOrd="2" destOrd="0" presId="urn:microsoft.com/office/officeart/2005/8/layout/cycle4"/>
    <dgm:cxn modelId="{B69C6F61-73D7-4A9F-9180-E492777A96DD}" type="presParOf" srcId="{11A774B0-CC28-43CE-A8F3-B4D5E8969C8F}" destId="{67A2C418-B28B-40F4-829D-4C75472656BA}" srcOrd="0" destOrd="0" presId="urn:microsoft.com/office/officeart/2005/8/layout/cycle4"/>
    <dgm:cxn modelId="{3F96F492-0105-4B13-8254-195667566DB2}" type="presParOf" srcId="{11A774B0-CC28-43CE-A8F3-B4D5E8969C8F}" destId="{761F381A-B89E-4CA2-9347-CDE2A467AF49}" srcOrd="1" destOrd="0" presId="urn:microsoft.com/office/officeart/2005/8/layout/cycle4"/>
    <dgm:cxn modelId="{0E86F1F0-5A13-447C-B952-CEF945F09C93}" type="presParOf" srcId="{7115D49C-6937-4647-A94F-16C5D16E592B}" destId="{316C6645-C9DD-40C5-8694-A5F8971DA3E5}" srcOrd="3" destOrd="0" presId="urn:microsoft.com/office/officeart/2005/8/layout/cycle4"/>
    <dgm:cxn modelId="{E6613398-05B2-4A73-9960-27353BE387E9}" type="presParOf" srcId="{316C6645-C9DD-40C5-8694-A5F8971DA3E5}" destId="{6D5F030D-B78D-49E2-A4CA-6F9133A45EF5}" srcOrd="0" destOrd="0" presId="urn:microsoft.com/office/officeart/2005/8/layout/cycle4"/>
    <dgm:cxn modelId="{BEA25E15-F4FF-491D-A6D9-AA83DC0CA6D1}" type="presParOf" srcId="{316C6645-C9DD-40C5-8694-A5F8971DA3E5}" destId="{6C8429D8-5168-4928-BB2A-20DB8A52B999}" srcOrd="1" destOrd="0" presId="urn:microsoft.com/office/officeart/2005/8/layout/cycle4"/>
    <dgm:cxn modelId="{0FBDE407-9E7F-4BB1-A3FF-BA7095E2B50D}" type="presParOf" srcId="{7115D49C-6937-4647-A94F-16C5D16E592B}" destId="{F8DD8B1A-5975-4C3D-A476-29FEC37177F0}" srcOrd="4" destOrd="0" presId="urn:microsoft.com/office/officeart/2005/8/layout/cycle4"/>
    <dgm:cxn modelId="{1644DCEE-8C2B-4364-AC70-52A09C3851B7}" type="presParOf" srcId="{F33133A0-2BE9-4AE2-9B07-273EFD876B24}" destId="{19C07E34-22AB-4F85-9F5D-8F8A6185039E}" srcOrd="1" destOrd="0" presId="urn:microsoft.com/office/officeart/2005/8/layout/cycle4"/>
    <dgm:cxn modelId="{28E0447A-9900-4A9C-B320-91757CF5D024}" type="presParOf" srcId="{19C07E34-22AB-4F85-9F5D-8F8A6185039E}" destId="{3D8B84E2-E1D3-40A8-A511-6995D81622E4}" srcOrd="0" destOrd="0" presId="urn:microsoft.com/office/officeart/2005/8/layout/cycle4"/>
    <dgm:cxn modelId="{0EC8F98E-8932-4BE5-A834-B4E088ECE6AC}" type="presParOf" srcId="{19C07E34-22AB-4F85-9F5D-8F8A6185039E}" destId="{5F3087DB-CCBC-48D9-9050-972A6F54E269}" srcOrd="1" destOrd="0" presId="urn:microsoft.com/office/officeart/2005/8/layout/cycle4"/>
    <dgm:cxn modelId="{E29AED88-FB14-49C7-A009-EE9BB46918B6}" type="presParOf" srcId="{19C07E34-22AB-4F85-9F5D-8F8A6185039E}" destId="{4728E0EA-2475-4264-A748-7D9391F7D3FA}" srcOrd="2" destOrd="0" presId="urn:microsoft.com/office/officeart/2005/8/layout/cycle4"/>
    <dgm:cxn modelId="{D0F10B0C-B916-4D32-8251-7B96BBFE190C}" type="presParOf" srcId="{19C07E34-22AB-4F85-9F5D-8F8A6185039E}" destId="{A4DC261E-1B19-49B6-904F-00726F0DFFEE}" srcOrd="3" destOrd="0" presId="urn:microsoft.com/office/officeart/2005/8/layout/cycle4"/>
    <dgm:cxn modelId="{BA443DE7-B709-40F6-A882-769DDB3F2FB3}" type="presParOf" srcId="{19C07E34-22AB-4F85-9F5D-8F8A6185039E}" destId="{4A974179-4B26-4690-9C93-E83098856899}" srcOrd="4" destOrd="0" presId="urn:microsoft.com/office/officeart/2005/8/layout/cycle4"/>
    <dgm:cxn modelId="{F244AFB9-5699-41C0-B68F-B6158BD13235}" type="presParOf" srcId="{F33133A0-2BE9-4AE2-9B07-273EFD876B24}" destId="{44559E4C-2018-4E47-B617-0D232CC1AE97}" srcOrd="2" destOrd="0" presId="urn:microsoft.com/office/officeart/2005/8/layout/cycle4"/>
    <dgm:cxn modelId="{FE95026F-B3EC-4114-859C-5F5F8F5B2CDF}" type="presParOf" srcId="{F33133A0-2BE9-4AE2-9B07-273EFD876B24}" destId="{2AB1C9BC-3401-4D09-BB9A-A9891E1FBEAB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9AEA3F-2DD6-4EC5-AB62-35F664E40CB8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en-US"/>
        </a:p>
      </dgm:t>
    </dgm:pt>
    <dgm:pt modelId="{96281271-D89A-4423-862C-1B1112294F54}">
      <dgm:prSet phldrT="[Text]" custT="1"/>
      <dgm:spPr>
        <a:solidFill>
          <a:schemeClr val="accent5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sz="1600" dirty="0" err="1" smtClean="0"/>
            <a:t>Meningkatkan</a:t>
          </a:r>
          <a:r>
            <a:rPr lang="en-US" sz="1600" dirty="0" smtClean="0"/>
            <a:t> </a:t>
          </a:r>
          <a:r>
            <a:rPr lang="en-US" sz="1600" dirty="0" err="1" smtClean="0"/>
            <a:t>angka</a:t>
          </a:r>
          <a:r>
            <a:rPr lang="en-US" sz="1600" dirty="0" smtClean="0"/>
            <a:t> </a:t>
          </a:r>
          <a:r>
            <a:rPr lang="en-US" sz="1600" dirty="0" err="1" smtClean="0"/>
            <a:t>partisipasi</a:t>
          </a:r>
          <a:r>
            <a:rPr lang="en-US" sz="1600" dirty="0" smtClean="0"/>
            <a:t> </a:t>
          </a:r>
          <a:r>
            <a:rPr lang="en-US" sz="1600" dirty="0" err="1" smtClean="0"/>
            <a:t>dan</a:t>
          </a:r>
          <a:r>
            <a:rPr lang="en-US" sz="1600" dirty="0" smtClean="0"/>
            <a:t> </a:t>
          </a:r>
          <a:r>
            <a:rPr lang="en-US" sz="1600" dirty="0" err="1" smtClean="0"/>
            <a:t>kuliatas</a:t>
          </a:r>
          <a:r>
            <a:rPr lang="en-US" sz="1600" dirty="0" smtClean="0"/>
            <a:t> </a:t>
          </a:r>
          <a:r>
            <a:rPr lang="en-US" sz="1600" dirty="0" err="1" smtClean="0"/>
            <a:t>penelitian</a:t>
          </a:r>
          <a:r>
            <a:rPr lang="en-US" sz="1600" dirty="0" smtClean="0"/>
            <a:t> </a:t>
          </a:r>
          <a:r>
            <a:rPr lang="en-US" sz="1600" dirty="0" err="1" smtClean="0"/>
            <a:t>dosen</a:t>
          </a:r>
          <a:r>
            <a:rPr lang="en-US" sz="1600" dirty="0" smtClean="0"/>
            <a:t> </a:t>
          </a:r>
          <a:r>
            <a:rPr lang="en-US" sz="1600" dirty="0" err="1" smtClean="0"/>
            <a:t>sesuai</a:t>
          </a:r>
          <a:r>
            <a:rPr lang="en-US" sz="1600" dirty="0" smtClean="0"/>
            <a:t> </a:t>
          </a:r>
          <a:r>
            <a:rPr lang="en-US" sz="1600" dirty="0" err="1" smtClean="0"/>
            <a:t>dengan</a:t>
          </a:r>
          <a:r>
            <a:rPr lang="en-US" sz="1600" dirty="0" smtClean="0"/>
            <a:t> </a:t>
          </a:r>
          <a:r>
            <a:rPr lang="en-US" sz="1600" dirty="0" err="1" smtClean="0"/>
            <a:t>bidang</a:t>
          </a:r>
          <a:r>
            <a:rPr lang="en-US" sz="1600" dirty="0" smtClean="0"/>
            <a:t> </a:t>
          </a:r>
          <a:r>
            <a:rPr lang="en-US" sz="1600" dirty="0" err="1" smtClean="0"/>
            <a:t>keahlian</a:t>
          </a:r>
          <a:r>
            <a:rPr lang="en-US" sz="1600" dirty="0" smtClean="0"/>
            <a:t> </a:t>
          </a:r>
          <a:r>
            <a:rPr lang="en-US" sz="1600" dirty="0" err="1" smtClean="0"/>
            <a:t>dan</a:t>
          </a:r>
          <a:r>
            <a:rPr lang="en-US" sz="1600" dirty="0" smtClean="0"/>
            <a:t> </a:t>
          </a:r>
          <a:r>
            <a:rPr lang="en-US" sz="1600" dirty="0" err="1" smtClean="0"/>
            <a:t>keilmuan</a:t>
          </a:r>
          <a:r>
            <a:rPr lang="en-US" sz="1600" dirty="0" smtClean="0"/>
            <a:t> </a:t>
          </a:r>
          <a:r>
            <a:rPr lang="en-US" sz="1600" dirty="0" err="1" smtClean="0"/>
            <a:t>peneliti</a:t>
          </a:r>
          <a:r>
            <a:rPr lang="en-US" sz="1600" dirty="0" smtClean="0"/>
            <a:t>;</a:t>
          </a:r>
          <a:endParaRPr lang="en-US" sz="1600" dirty="0"/>
        </a:p>
      </dgm:t>
    </dgm:pt>
    <dgm:pt modelId="{61466D77-87B0-473C-A4A1-1D4C7710B59F}" type="parTrans" cxnId="{5713F902-14B3-4E6E-B94C-5DCA8070DCB5}">
      <dgm:prSet/>
      <dgm:spPr/>
      <dgm:t>
        <a:bodyPr/>
        <a:lstStyle/>
        <a:p>
          <a:endParaRPr lang="en-US" sz="2000"/>
        </a:p>
      </dgm:t>
    </dgm:pt>
    <dgm:pt modelId="{79A5AD79-383F-42AC-AF7D-D27D15E7E448}" type="sibTrans" cxnId="{5713F902-14B3-4E6E-B94C-5DCA8070DCB5}">
      <dgm:prSet/>
      <dgm:spPr/>
      <dgm:t>
        <a:bodyPr/>
        <a:lstStyle/>
        <a:p>
          <a:endParaRPr lang="en-US" sz="2000"/>
        </a:p>
      </dgm:t>
    </dgm:pt>
    <dgm:pt modelId="{062ADB53-3A9E-4DDE-BDFC-AB4B74BB7D96}">
      <dgm:prSet phldrT="[Text]" custT="1"/>
      <dgm:spPr>
        <a:solidFill>
          <a:schemeClr val="accent5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sz="1400" dirty="0" err="1" smtClean="0"/>
            <a:t>Meningkatkan</a:t>
          </a:r>
          <a:r>
            <a:rPr lang="en-US" sz="1400" dirty="0" smtClean="0"/>
            <a:t> </a:t>
          </a:r>
          <a:r>
            <a:rPr lang="en-US" sz="1400" dirty="0" err="1" smtClean="0"/>
            <a:t>kejasama</a:t>
          </a:r>
          <a:r>
            <a:rPr lang="en-US" sz="1400" dirty="0" smtClean="0"/>
            <a:t> </a:t>
          </a:r>
          <a:r>
            <a:rPr lang="en-US" sz="1400" dirty="0" err="1" smtClean="0"/>
            <a:t>penelitian</a:t>
          </a:r>
          <a:r>
            <a:rPr lang="en-US" sz="1400" dirty="0" smtClean="0"/>
            <a:t> </a:t>
          </a:r>
          <a:r>
            <a:rPr lang="en-US" sz="1400" dirty="0" err="1" smtClean="0"/>
            <a:t>antar</a:t>
          </a:r>
          <a:r>
            <a:rPr lang="en-US" sz="1400" dirty="0" smtClean="0"/>
            <a:t> Program </a:t>
          </a:r>
          <a:r>
            <a:rPr lang="en-US" sz="1400" dirty="0" err="1" smtClean="0"/>
            <a:t>Studi</a:t>
          </a:r>
          <a:r>
            <a:rPr lang="en-US" sz="1400" dirty="0" smtClean="0"/>
            <a:t> di </a:t>
          </a:r>
          <a:r>
            <a:rPr lang="en-US" sz="1400" dirty="0" err="1" smtClean="0"/>
            <a:t>Lingkungan</a:t>
          </a:r>
          <a:r>
            <a:rPr lang="en-US" sz="1400" dirty="0" smtClean="0"/>
            <a:t> FMIPA;</a:t>
          </a:r>
          <a:endParaRPr lang="en-US" sz="1400" dirty="0"/>
        </a:p>
      </dgm:t>
    </dgm:pt>
    <dgm:pt modelId="{9EA7AC86-362B-46DC-9472-930E24885200}" type="parTrans" cxnId="{6675C867-6134-4BCA-A857-A77A5AF09650}">
      <dgm:prSet/>
      <dgm:spPr/>
      <dgm:t>
        <a:bodyPr/>
        <a:lstStyle/>
        <a:p>
          <a:endParaRPr lang="en-US" sz="2000"/>
        </a:p>
      </dgm:t>
    </dgm:pt>
    <dgm:pt modelId="{C33F88D9-A5AB-4FED-B883-7402CEAD890C}" type="sibTrans" cxnId="{6675C867-6134-4BCA-A857-A77A5AF09650}">
      <dgm:prSet/>
      <dgm:spPr/>
      <dgm:t>
        <a:bodyPr/>
        <a:lstStyle/>
        <a:p>
          <a:endParaRPr lang="en-US" sz="2000"/>
        </a:p>
      </dgm:t>
    </dgm:pt>
    <dgm:pt modelId="{B3D75EAD-0D4D-472B-862D-B85A1BE5A655}">
      <dgm:prSet phldrT="[Text]" custT="1"/>
      <dgm:spPr>
        <a:solidFill>
          <a:schemeClr val="accent5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sz="1600" dirty="0" err="1" smtClean="0"/>
            <a:t>Merekomendasikan</a:t>
          </a:r>
          <a:r>
            <a:rPr lang="en-US" sz="1600" dirty="0" smtClean="0"/>
            <a:t> </a:t>
          </a:r>
          <a:r>
            <a:rPr lang="en-US" sz="1600" dirty="0" err="1" smtClean="0"/>
            <a:t>dan</a:t>
          </a:r>
          <a:r>
            <a:rPr lang="en-US" sz="1600" dirty="0" smtClean="0"/>
            <a:t> </a:t>
          </a:r>
          <a:r>
            <a:rPr lang="en-US" sz="1600" dirty="0" err="1" smtClean="0"/>
            <a:t>membuat</a:t>
          </a:r>
          <a:r>
            <a:rPr lang="en-US" sz="1600" dirty="0" smtClean="0"/>
            <a:t> </a:t>
          </a:r>
          <a:r>
            <a:rPr lang="en-US" sz="1600" dirty="0" err="1" smtClean="0"/>
            <a:t>tema-tema</a:t>
          </a:r>
          <a:r>
            <a:rPr lang="en-US" sz="1600" dirty="0" smtClean="0"/>
            <a:t> </a:t>
          </a:r>
          <a:r>
            <a:rPr lang="en-US" sz="1600" dirty="0" err="1" smtClean="0"/>
            <a:t>payung</a:t>
          </a:r>
          <a:r>
            <a:rPr lang="en-US" sz="1600" dirty="0" smtClean="0"/>
            <a:t> </a:t>
          </a:r>
          <a:r>
            <a:rPr lang="en-US" sz="1600" dirty="0" err="1" smtClean="0"/>
            <a:t>penelitian</a:t>
          </a:r>
          <a:r>
            <a:rPr lang="en-US" sz="1600" dirty="0" smtClean="0"/>
            <a:t> </a:t>
          </a:r>
          <a:r>
            <a:rPr lang="en-US" sz="1600" dirty="0" err="1" smtClean="0"/>
            <a:t>unggulan</a:t>
          </a:r>
          <a:r>
            <a:rPr lang="en-US" sz="1600" dirty="0" smtClean="0"/>
            <a:t> </a:t>
          </a:r>
          <a:r>
            <a:rPr lang="en-US" sz="1600" dirty="0" err="1" smtClean="0"/>
            <a:t>nasional</a:t>
          </a:r>
          <a:r>
            <a:rPr lang="en-US" sz="1600" dirty="0" smtClean="0"/>
            <a:t> yang </a:t>
          </a:r>
          <a:r>
            <a:rPr lang="en-US" sz="1600" dirty="0" err="1" smtClean="0"/>
            <a:t>merupakan</a:t>
          </a:r>
          <a:r>
            <a:rPr lang="en-US" sz="1600" dirty="0" smtClean="0"/>
            <a:t> </a:t>
          </a:r>
          <a:r>
            <a:rPr lang="en-US" sz="1600" dirty="0" err="1" smtClean="0"/>
            <a:t>isu</a:t>
          </a:r>
          <a:r>
            <a:rPr lang="en-US" sz="1600" dirty="0" smtClean="0"/>
            <a:t> </a:t>
          </a:r>
          <a:r>
            <a:rPr lang="en-US" sz="1600" dirty="0" err="1" smtClean="0"/>
            <a:t>strategis</a:t>
          </a:r>
          <a:r>
            <a:rPr lang="en-US" sz="1600" dirty="0" smtClean="0"/>
            <a:t> </a:t>
          </a:r>
          <a:r>
            <a:rPr lang="en-US" sz="1600" dirty="0" err="1" smtClean="0"/>
            <a:t>misalnya</a:t>
          </a:r>
          <a:r>
            <a:rPr lang="en-US" sz="1600" dirty="0" smtClean="0"/>
            <a:t> </a:t>
          </a:r>
          <a:r>
            <a:rPr lang="en-US" sz="1600" dirty="0" err="1" smtClean="0"/>
            <a:t>bidang</a:t>
          </a:r>
          <a:r>
            <a:rPr lang="en-US" sz="1600" dirty="0" smtClean="0"/>
            <a:t> </a:t>
          </a:r>
          <a:r>
            <a:rPr lang="en-US" sz="1600" dirty="0" err="1" smtClean="0"/>
            <a:t>Energi</a:t>
          </a:r>
          <a:r>
            <a:rPr lang="en-US" sz="1600" dirty="0" smtClean="0"/>
            <a:t>, </a:t>
          </a:r>
          <a:r>
            <a:rPr lang="en-US" sz="1600" dirty="0" err="1" smtClean="0"/>
            <a:t>kesehatan</a:t>
          </a:r>
          <a:r>
            <a:rPr lang="en-US" sz="1600" dirty="0" smtClean="0"/>
            <a:t> </a:t>
          </a:r>
          <a:r>
            <a:rPr lang="en-US" sz="1600" dirty="0" err="1" smtClean="0"/>
            <a:t>dan</a:t>
          </a:r>
          <a:r>
            <a:rPr lang="en-US" sz="1600" dirty="0" smtClean="0"/>
            <a:t> </a:t>
          </a:r>
          <a:r>
            <a:rPr lang="en-US" sz="1600" dirty="0" err="1" smtClean="0"/>
            <a:t>obat</a:t>
          </a:r>
          <a:r>
            <a:rPr lang="en-US" sz="1600" i="1" dirty="0" smtClean="0"/>
            <a:t>, Information/Cyber Security</a:t>
          </a:r>
          <a:r>
            <a:rPr lang="en-US" sz="1600" dirty="0" smtClean="0"/>
            <a:t>, material </a:t>
          </a:r>
          <a:r>
            <a:rPr lang="en-US" sz="1600" dirty="0" err="1" smtClean="0"/>
            <a:t>maju</a:t>
          </a:r>
          <a:r>
            <a:rPr lang="en-US" sz="1600" dirty="0" smtClean="0"/>
            <a:t> </a:t>
          </a:r>
          <a:r>
            <a:rPr lang="en-US" sz="1600" dirty="0" err="1" smtClean="0"/>
            <a:t>dan</a:t>
          </a:r>
          <a:r>
            <a:rPr lang="en-US" sz="1600" dirty="0" smtClean="0"/>
            <a:t> </a:t>
          </a:r>
          <a:r>
            <a:rPr lang="en-US" sz="1600" dirty="0" err="1" smtClean="0"/>
            <a:t>kedaulatan</a:t>
          </a:r>
          <a:r>
            <a:rPr lang="en-US" sz="1600" dirty="0" smtClean="0"/>
            <a:t> </a:t>
          </a:r>
          <a:r>
            <a:rPr lang="en-US" sz="1600" dirty="0" err="1" smtClean="0"/>
            <a:t>pangan</a:t>
          </a:r>
          <a:endParaRPr lang="en-US" sz="1600" dirty="0"/>
        </a:p>
      </dgm:t>
    </dgm:pt>
    <dgm:pt modelId="{C13BD09A-0EB3-4512-AC3E-BD8386FBF50D}" type="parTrans" cxnId="{374CEC3E-8325-49B0-94EA-0F931F865282}">
      <dgm:prSet/>
      <dgm:spPr/>
      <dgm:t>
        <a:bodyPr/>
        <a:lstStyle/>
        <a:p>
          <a:endParaRPr lang="en-US" sz="2000"/>
        </a:p>
      </dgm:t>
    </dgm:pt>
    <dgm:pt modelId="{FDBF0496-CC30-41DB-B0F2-70FD3DA2930D}" type="sibTrans" cxnId="{374CEC3E-8325-49B0-94EA-0F931F865282}">
      <dgm:prSet/>
      <dgm:spPr/>
      <dgm:t>
        <a:bodyPr/>
        <a:lstStyle/>
        <a:p>
          <a:endParaRPr lang="en-US" sz="2000"/>
        </a:p>
      </dgm:t>
    </dgm:pt>
    <dgm:pt modelId="{A2D4E781-8F3E-4F8C-936F-49A2BAB0A045}">
      <dgm:prSet phldrT="[Text]" custT="1"/>
      <dgm:spPr>
        <a:solidFill>
          <a:schemeClr val="accent5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sz="1600" dirty="0" err="1" smtClean="0"/>
            <a:t>Mengusahakan</a:t>
          </a:r>
          <a:r>
            <a:rPr lang="en-US" sz="1600" dirty="0" smtClean="0"/>
            <a:t> </a:t>
          </a:r>
          <a:r>
            <a:rPr lang="en-US" sz="1600" dirty="0" err="1" smtClean="0"/>
            <a:t>insentif</a:t>
          </a:r>
          <a:r>
            <a:rPr lang="en-US" sz="1600" dirty="0" smtClean="0"/>
            <a:t> dana </a:t>
          </a:r>
          <a:r>
            <a:rPr lang="en-US" sz="1600" dirty="0" err="1" smtClean="0"/>
            <a:t>penelitian</a:t>
          </a:r>
          <a:r>
            <a:rPr lang="en-US" sz="1600" dirty="0" smtClean="0"/>
            <a:t> internal </a:t>
          </a:r>
          <a:r>
            <a:rPr lang="en-US" sz="1600" dirty="0" err="1" smtClean="0"/>
            <a:t>melalui</a:t>
          </a:r>
          <a:r>
            <a:rPr lang="en-US" sz="1600" dirty="0" smtClean="0"/>
            <a:t> </a:t>
          </a:r>
          <a:r>
            <a:rPr lang="en-US" sz="1600" dirty="0" err="1" smtClean="0"/>
            <a:t>sumber-sumber</a:t>
          </a:r>
          <a:r>
            <a:rPr lang="en-US" sz="1600" dirty="0" smtClean="0"/>
            <a:t> </a:t>
          </a:r>
          <a:r>
            <a:rPr lang="en-US" sz="1600" i="1" dirty="0" smtClean="0"/>
            <a:t>revenue</a:t>
          </a:r>
          <a:r>
            <a:rPr lang="en-US" sz="1600" dirty="0" smtClean="0"/>
            <a:t> </a:t>
          </a:r>
          <a:r>
            <a:rPr lang="en-US" sz="1600" dirty="0" err="1" smtClean="0"/>
            <a:t>untuk</a:t>
          </a:r>
          <a:r>
            <a:rPr lang="en-US" sz="1600" dirty="0" smtClean="0"/>
            <a:t> </a:t>
          </a:r>
          <a:r>
            <a:rPr lang="en-US" sz="1600" i="1" dirty="0" smtClean="0"/>
            <a:t>competitive</a:t>
          </a:r>
          <a:r>
            <a:rPr lang="en-US" sz="1600" dirty="0" smtClean="0"/>
            <a:t> </a:t>
          </a:r>
          <a:r>
            <a:rPr lang="en-US" sz="1600" dirty="0" err="1" smtClean="0"/>
            <a:t>atau</a:t>
          </a:r>
          <a:r>
            <a:rPr lang="en-US" sz="1600" dirty="0" smtClean="0"/>
            <a:t> </a:t>
          </a:r>
          <a:r>
            <a:rPr lang="en-US" sz="1600" i="1" dirty="0" smtClean="0"/>
            <a:t>given grant </a:t>
          </a:r>
          <a:r>
            <a:rPr lang="en-US" sz="1600" dirty="0" err="1" smtClean="0"/>
            <a:t>bagi</a:t>
          </a:r>
          <a:r>
            <a:rPr lang="en-US" sz="1600" dirty="0" smtClean="0"/>
            <a:t> </a:t>
          </a:r>
          <a:r>
            <a:rPr lang="en-US" sz="1600" dirty="0" err="1" smtClean="0"/>
            <a:t>civitas</a:t>
          </a:r>
          <a:r>
            <a:rPr lang="en-US" sz="1600" dirty="0" smtClean="0"/>
            <a:t> FMIPA</a:t>
          </a:r>
          <a:endParaRPr lang="en-US" sz="1600" dirty="0"/>
        </a:p>
      </dgm:t>
    </dgm:pt>
    <dgm:pt modelId="{4E72C12E-2C8C-43B1-991E-D46142D9533A}" type="parTrans" cxnId="{C2ABE222-A19D-4F38-8D13-495C261C8FD0}">
      <dgm:prSet/>
      <dgm:spPr/>
      <dgm:t>
        <a:bodyPr/>
        <a:lstStyle/>
        <a:p>
          <a:endParaRPr lang="en-US" sz="2000"/>
        </a:p>
      </dgm:t>
    </dgm:pt>
    <dgm:pt modelId="{FE58E6D7-2758-4AD3-B9A1-0C14F407D79E}" type="sibTrans" cxnId="{C2ABE222-A19D-4F38-8D13-495C261C8FD0}">
      <dgm:prSet/>
      <dgm:spPr/>
      <dgm:t>
        <a:bodyPr/>
        <a:lstStyle/>
        <a:p>
          <a:endParaRPr lang="en-US" sz="2000"/>
        </a:p>
      </dgm:t>
    </dgm:pt>
    <dgm:pt modelId="{8FA3F7CE-7DE7-40B7-86F3-6714E6DA3E6E}">
      <dgm:prSet custT="1"/>
      <dgm:spPr>
        <a:solidFill>
          <a:schemeClr val="accent5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sz="1400" dirty="0" err="1" smtClean="0"/>
            <a:t>Meningkatkan</a:t>
          </a:r>
          <a:r>
            <a:rPr lang="en-US" sz="1400" dirty="0" smtClean="0"/>
            <a:t> </a:t>
          </a:r>
          <a:r>
            <a:rPr lang="en-US" sz="1400" dirty="0" err="1" smtClean="0"/>
            <a:t>bimbingan</a:t>
          </a:r>
          <a:r>
            <a:rPr lang="en-US" sz="1400" dirty="0" smtClean="0"/>
            <a:t> </a:t>
          </a:r>
          <a:r>
            <a:rPr lang="en-US" sz="1400" dirty="0" err="1" smtClean="0"/>
            <a:t>Tugas</a:t>
          </a:r>
          <a:r>
            <a:rPr lang="en-US" sz="1400" dirty="0" smtClean="0"/>
            <a:t> </a:t>
          </a:r>
          <a:r>
            <a:rPr lang="en-US" sz="1400" dirty="0" err="1" smtClean="0"/>
            <a:t>Akhir</a:t>
          </a:r>
          <a:r>
            <a:rPr lang="en-US" sz="1400" dirty="0" smtClean="0"/>
            <a:t> </a:t>
          </a:r>
          <a:r>
            <a:rPr lang="en-US" sz="1400" dirty="0" err="1" smtClean="0"/>
            <a:t>bersama</a:t>
          </a:r>
          <a:r>
            <a:rPr lang="en-US" sz="1400" dirty="0" smtClean="0"/>
            <a:t> </a:t>
          </a:r>
          <a:r>
            <a:rPr lang="en-US" sz="1400" dirty="0" err="1" smtClean="0"/>
            <a:t>antar</a:t>
          </a:r>
          <a:r>
            <a:rPr lang="en-US" sz="1400" dirty="0" smtClean="0"/>
            <a:t> Program </a:t>
          </a:r>
          <a:r>
            <a:rPr lang="en-US" sz="1400" dirty="0" err="1" smtClean="0"/>
            <a:t>Studi</a:t>
          </a:r>
          <a:r>
            <a:rPr lang="en-US" sz="1400" dirty="0" smtClean="0"/>
            <a:t>;</a:t>
          </a:r>
          <a:endParaRPr lang="en-US" sz="1400" dirty="0"/>
        </a:p>
      </dgm:t>
    </dgm:pt>
    <dgm:pt modelId="{75EA5065-590E-423C-BB0E-54D8A5590FD3}" type="parTrans" cxnId="{7E4C3859-2FF4-4C37-8942-FD4C7FFCE625}">
      <dgm:prSet/>
      <dgm:spPr/>
      <dgm:t>
        <a:bodyPr/>
        <a:lstStyle/>
        <a:p>
          <a:endParaRPr lang="en-US" sz="2000"/>
        </a:p>
      </dgm:t>
    </dgm:pt>
    <dgm:pt modelId="{89C12412-3A18-477F-BB69-41641037C967}" type="sibTrans" cxnId="{7E4C3859-2FF4-4C37-8942-FD4C7FFCE625}">
      <dgm:prSet/>
      <dgm:spPr/>
      <dgm:t>
        <a:bodyPr/>
        <a:lstStyle/>
        <a:p>
          <a:endParaRPr lang="en-US" sz="2000"/>
        </a:p>
      </dgm:t>
    </dgm:pt>
    <dgm:pt modelId="{D7D1A23D-FF10-456D-9FDB-C516FC97AF79}">
      <dgm:prSet custT="1"/>
      <dgm:spPr>
        <a:solidFill>
          <a:schemeClr val="accent5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sz="1400" dirty="0" err="1" smtClean="0"/>
            <a:t>Memotivasi</a:t>
          </a:r>
          <a:r>
            <a:rPr lang="en-US" sz="1400" dirty="0" smtClean="0"/>
            <a:t> </a:t>
          </a:r>
          <a:r>
            <a:rPr lang="en-US" sz="1400" dirty="0" err="1" smtClean="0"/>
            <a:t>publikasi</a:t>
          </a:r>
          <a:r>
            <a:rPr lang="en-US" sz="1400" dirty="0" smtClean="0"/>
            <a:t> </a:t>
          </a:r>
          <a:r>
            <a:rPr lang="en-US" sz="1400" dirty="0" err="1" smtClean="0"/>
            <a:t>hasil</a:t>
          </a:r>
          <a:r>
            <a:rPr lang="en-US" sz="1400" dirty="0" smtClean="0"/>
            <a:t> </a:t>
          </a:r>
          <a:r>
            <a:rPr lang="en-US" sz="1400" dirty="0" err="1" smtClean="0"/>
            <a:t>penelitian</a:t>
          </a:r>
          <a:r>
            <a:rPr lang="en-US" sz="1400" dirty="0" smtClean="0"/>
            <a:t> </a:t>
          </a:r>
          <a:r>
            <a:rPr lang="en-US" sz="1400" dirty="0" err="1" smtClean="0"/>
            <a:t>dosen</a:t>
          </a:r>
          <a:r>
            <a:rPr lang="en-US" sz="1400" dirty="0" smtClean="0"/>
            <a:t> </a:t>
          </a:r>
          <a:r>
            <a:rPr lang="en-US" sz="1400" dirty="0" err="1" smtClean="0"/>
            <a:t>pada</a:t>
          </a:r>
          <a:r>
            <a:rPr lang="en-US" sz="1400" dirty="0" smtClean="0"/>
            <a:t> </a:t>
          </a:r>
          <a:r>
            <a:rPr lang="en-US" sz="1400" dirty="0" err="1" smtClean="0"/>
            <a:t>jurnal</a:t>
          </a:r>
          <a:r>
            <a:rPr lang="en-US" sz="1400" dirty="0" smtClean="0"/>
            <a:t> </a:t>
          </a:r>
          <a:r>
            <a:rPr lang="en-US" sz="1400" dirty="0" err="1" smtClean="0"/>
            <a:t>nasional</a:t>
          </a:r>
          <a:r>
            <a:rPr lang="en-US" sz="1400" dirty="0" smtClean="0"/>
            <a:t> </a:t>
          </a:r>
          <a:r>
            <a:rPr lang="en-US" sz="1400" dirty="0" err="1" smtClean="0"/>
            <a:t>terakreditasi</a:t>
          </a:r>
          <a:r>
            <a:rPr lang="en-US" sz="1400" dirty="0" smtClean="0"/>
            <a:t> </a:t>
          </a:r>
          <a:r>
            <a:rPr lang="en-US" sz="1400" dirty="0" err="1" smtClean="0"/>
            <a:t>dan</a:t>
          </a:r>
          <a:r>
            <a:rPr lang="en-US" sz="1400" dirty="0" smtClean="0"/>
            <a:t> </a:t>
          </a:r>
          <a:r>
            <a:rPr lang="en-US" sz="1400" dirty="0" err="1" smtClean="0"/>
            <a:t>jurnal</a:t>
          </a:r>
          <a:r>
            <a:rPr lang="en-US" sz="1400" dirty="0" smtClean="0"/>
            <a:t> </a:t>
          </a:r>
          <a:r>
            <a:rPr lang="en-US" sz="1400" dirty="0" err="1" smtClean="0"/>
            <a:t>internasional</a:t>
          </a:r>
          <a:r>
            <a:rPr lang="en-US" sz="1400" dirty="0" smtClean="0"/>
            <a:t> </a:t>
          </a:r>
          <a:r>
            <a:rPr lang="en-US" sz="1400" dirty="0" err="1" smtClean="0"/>
            <a:t>terindeks</a:t>
          </a:r>
          <a:r>
            <a:rPr lang="en-US" sz="1400" dirty="0" smtClean="0"/>
            <a:t>, </a:t>
          </a:r>
          <a:r>
            <a:rPr lang="en-US" sz="1400" dirty="0" err="1" smtClean="0"/>
            <a:t>konferensi</a:t>
          </a:r>
          <a:r>
            <a:rPr lang="en-US" sz="1400" dirty="0" smtClean="0"/>
            <a:t> </a:t>
          </a:r>
          <a:r>
            <a:rPr lang="en-US" sz="1400" dirty="0" err="1" smtClean="0"/>
            <a:t>nasional</a:t>
          </a:r>
          <a:r>
            <a:rPr lang="en-US" sz="1400" dirty="0" smtClean="0"/>
            <a:t> </a:t>
          </a:r>
          <a:r>
            <a:rPr lang="en-US" sz="1400" dirty="0" err="1" smtClean="0"/>
            <a:t>dan</a:t>
          </a:r>
          <a:r>
            <a:rPr lang="en-US" sz="1400" dirty="0" smtClean="0"/>
            <a:t> </a:t>
          </a:r>
          <a:r>
            <a:rPr lang="en-US" sz="1400" dirty="0" err="1" smtClean="0"/>
            <a:t>internasional</a:t>
          </a:r>
          <a:r>
            <a:rPr lang="en-US" sz="1400" dirty="0" smtClean="0"/>
            <a:t> di </a:t>
          </a:r>
          <a:r>
            <a:rPr lang="en-US" sz="1400" dirty="0" err="1" smtClean="0"/>
            <a:t>dalam</a:t>
          </a:r>
          <a:r>
            <a:rPr lang="en-US" sz="1400" dirty="0" smtClean="0"/>
            <a:t> </a:t>
          </a:r>
          <a:r>
            <a:rPr lang="en-US" sz="1400" dirty="0" err="1" smtClean="0"/>
            <a:t>dan</a:t>
          </a:r>
          <a:r>
            <a:rPr lang="en-US" sz="1400" dirty="0" smtClean="0"/>
            <a:t> </a:t>
          </a:r>
          <a:r>
            <a:rPr lang="en-US" sz="1400" dirty="0" err="1" smtClean="0"/>
            <a:t>luar</a:t>
          </a:r>
          <a:r>
            <a:rPr lang="en-US" sz="1400" dirty="0" smtClean="0"/>
            <a:t> </a:t>
          </a:r>
          <a:r>
            <a:rPr lang="en-US" sz="1400" dirty="0" err="1" smtClean="0"/>
            <a:t>negeri</a:t>
          </a:r>
          <a:r>
            <a:rPr lang="en-US" sz="1400" dirty="0" smtClean="0"/>
            <a:t>;</a:t>
          </a:r>
          <a:endParaRPr lang="en-US" sz="1400" dirty="0"/>
        </a:p>
      </dgm:t>
    </dgm:pt>
    <dgm:pt modelId="{4A6ED079-6E02-401A-8D5B-C658FAEDA384}" type="parTrans" cxnId="{5C6FAA8A-35E1-4887-B4E2-9755FD545380}">
      <dgm:prSet/>
      <dgm:spPr/>
      <dgm:t>
        <a:bodyPr/>
        <a:lstStyle/>
        <a:p>
          <a:endParaRPr lang="en-US" sz="2000"/>
        </a:p>
      </dgm:t>
    </dgm:pt>
    <dgm:pt modelId="{4D583B46-28E1-4E5D-B4F2-976AF1F8FD57}" type="sibTrans" cxnId="{5C6FAA8A-35E1-4887-B4E2-9755FD545380}">
      <dgm:prSet/>
      <dgm:spPr/>
      <dgm:t>
        <a:bodyPr/>
        <a:lstStyle/>
        <a:p>
          <a:endParaRPr lang="en-US" sz="2000"/>
        </a:p>
      </dgm:t>
    </dgm:pt>
    <dgm:pt modelId="{BD688945-44B9-4AC7-8DF9-AC2BB430C108}">
      <dgm:prSet custT="1"/>
      <dgm:spPr>
        <a:solidFill>
          <a:schemeClr val="accent5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sz="1600" dirty="0" err="1" smtClean="0"/>
            <a:t>Mengusahakan</a:t>
          </a:r>
          <a:r>
            <a:rPr lang="en-US" sz="1600" dirty="0" smtClean="0"/>
            <a:t> </a:t>
          </a:r>
          <a:r>
            <a:rPr lang="en-US" sz="1600" dirty="0" err="1" smtClean="0"/>
            <a:t>perbaikan</a:t>
          </a:r>
          <a:r>
            <a:rPr lang="en-US" sz="1600" dirty="0" smtClean="0"/>
            <a:t> regular </a:t>
          </a:r>
          <a:r>
            <a:rPr lang="en-US" sz="1600" dirty="0" err="1" smtClean="0"/>
            <a:t>dan</a:t>
          </a:r>
          <a:r>
            <a:rPr lang="en-US" sz="1600" dirty="0" smtClean="0"/>
            <a:t> </a:t>
          </a:r>
          <a:r>
            <a:rPr lang="en-US" sz="1600" dirty="0" err="1" smtClean="0"/>
            <a:t>peningkatan</a:t>
          </a:r>
          <a:r>
            <a:rPr lang="en-US" sz="1600" dirty="0" smtClean="0"/>
            <a:t> </a:t>
          </a:r>
          <a:r>
            <a:rPr lang="en-US" sz="1600" dirty="0" err="1" smtClean="0"/>
            <a:t>kualitas</a:t>
          </a:r>
          <a:r>
            <a:rPr lang="en-US" sz="1600" dirty="0" smtClean="0"/>
            <a:t> </a:t>
          </a:r>
          <a:r>
            <a:rPr lang="en-US" sz="1600" dirty="0" err="1" smtClean="0"/>
            <a:t>fasilitas</a:t>
          </a:r>
          <a:r>
            <a:rPr lang="en-US" sz="1600" dirty="0" smtClean="0"/>
            <a:t> </a:t>
          </a:r>
          <a:r>
            <a:rPr lang="en-US" sz="1600" dirty="0" err="1" smtClean="0"/>
            <a:t>penelitian</a:t>
          </a:r>
          <a:r>
            <a:rPr lang="en-US" sz="1600" dirty="0" smtClean="0"/>
            <a:t> </a:t>
          </a:r>
          <a:r>
            <a:rPr lang="en-US" sz="1600" dirty="0" err="1" smtClean="0"/>
            <a:t>dan</a:t>
          </a:r>
          <a:r>
            <a:rPr lang="en-US" sz="1600" dirty="0" smtClean="0"/>
            <a:t> </a:t>
          </a:r>
          <a:r>
            <a:rPr lang="en-US" sz="1600" dirty="0" err="1" smtClean="0"/>
            <a:t>laboratorium</a:t>
          </a:r>
          <a:endParaRPr lang="en-US" sz="1600" dirty="0"/>
        </a:p>
      </dgm:t>
    </dgm:pt>
    <dgm:pt modelId="{9D7C52BF-D1AF-4A58-8B78-997EF6E18C89}" type="parTrans" cxnId="{991EE69F-6429-4D98-BD74-ABF6595EDB1D}">
      <dgm:prSet/>
      <dgm:spPr/>
      <dgm:t>
        <a:bodyPr/>
        <a:lstStyle/>
        <a:p>
          <a:endParaRPr lang="en-US" sz="2000"/>
        </a:p>
      </dgm:t>
    </dgm:pt>
    <dgm:pt modelId="{C64932F2-6223-47D6-ADBE-30111DDD5660}" type="sibTrans" cxnId="{991EE69F-6429-4D98-BD74-ABF6595EDB1D}">
      <dgm:prSet/>
      <dgm:spPr/>
      <dgm:t>
        <a:bodyPr/>
        <a:lstStyle/>
        <a:p>
          <a:endParaRPr lang="en-US" sz="2000"/>
        </a:p>
      </dgm:t>
    </dgm:pt>
    <dgm:pt modelId="{4AC26EEB-EA84-4F1E-8BAB-6E931417659A}" type="pres">
      <dgm:prSet presAssocID="{F49AEA3F-2DD6-4EC5-AB62-35F664E40CB8}" presName="linear" presStyleCnt="0">
        <dgm:presLayoutVars>
          <dgm:dir/>
          <dgm:resizeHandles val="exact"/>
        </dgm:presLayoutVars>
      </dgm:prSet>
      <dgm:spPr/>
    </dgm:pt>
    <dgm:pt modelId="{F11A7639-6E88-44BD-98FF-1FE6D9EAA37E}" type="pres">
      <dgm:prSet presAssocID="{96281271-D89A-4423-862C-1B1112294F54}" presName="comp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4D86242C-456C-4E26-8157-77E9E223F357}" type="pres">
      <dgm:prSet presAssocID="{96281271-D89A-4423-862C-1B1112294F54}" presName="box" presStyleLbl="node1" presStyleIdx="0" presStyleCnt="4" custScaleY="114711" custLinFactNeighborY="-7234"/>
      <dgm:spPr/>
      <dgm:t>
        <a:bodyPr/>
        <a:lstStyle/>
        <a:p>
          <a:endParaRPr lang="en-US"/>
        </a:p>
      </dgm:t>
    </dgm:pt>
    <dgm:pt modelId="{37DCF33B-E089-4C0B-A125-AB9DF7B2E48F}" type="pres">
      <dgm:prSet presAssocID="{96281271-D89A-4423-862C-1B1112294F54}" presName="img" presStyleLbl="fgImgPlace1" presStyleIdx="0" presStyleCnt="4" custScaleX="62743" custScaleY="9923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A27BB8D6-7626-4645-862D-D884C5277258}" type="pres">
      <dgm:prSet presAssocID="{96281271-D89A-4423-862C-1B1112294F54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A1232B-57A9-4310-A2E6-9279EA4DB1B4}" type="pres">
      <dgm:prSet presAssocID="{79A5AD79-383F-42AC-AF7D-D27D15E7E448}" presName="spacer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FC5030F2-2955-47CF-B47A-79FD09D599D3}" type="pres">
      <dgm:prSet presAssocID="{B3D75EAD-0D4D-472B-862D-B85A1BE5A655}" presName="comp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31D0D2ED-08A2-4A34-8B89-6ECC3FE1EBFD}" type="pres">
      <dgm:prSet presAssocID="{B3D75EAD-0D4D-472B-862D-B85A1BE5A655}" presName="box" presStyleLbl="node1" presStyleIdx="1" presStyleCnt="4"/>
      <dgm:spPr/>
      <dgm:t>
        <a:bodyPr/>
        <a:lstStyle/>
        <a:p>
          <a:endParaRPr lang="en-US"/>
        </a:p>
      </dgm:t>
    </dgm:pt>
    <dgm:pt modelId="{BA18935F-9041-4459-95C2-96D2AB9B4CDA}" type="pres">
      <dgm:prSet presAssocID="{B3D75EAD-0D4D-472B-862D-B85A1BE5A655}" presName="img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9000" b="-79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691B7023-AF29-4273-AFE3-4F5C1F48E12E}" type="pres">
      <dgm:prSet presAssocID="{B3D75EAD-0D4D-472B-862D-B85A1BE5A655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F10175-D6FB-4F0E-8EAA-ADFD6302393E}" type="pres">
      <dgm:prSet presAssocID="{FDBF0496-CC30-41DB-B0F2-70FD3DA2930D}" presName="spacer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CA104DB5-A074-4744-A6B6-44715C830443}" type="pres">
      <dgm:prSet presAssocID="{A2D4E781-8F3E-4F8C-936F-49A2BAB0A045}" presName="comp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B88D9E3E-678E-47AE-9028-039A70BA02FE}" type="pres">
      <dgm:prSet presAssocID="{A2D4E781-8F3E-4F8C-936F-49A2BAB0A045}" presName="box" presStyleLbl="node1" presStyleIdx="2" presStyleCnt="4"/>
      <dgm:spPr/>
      <dgm:t>
        <a:bodyPr/>
        <a:lstStyle/>
        <a:p>
          <a:endParaRPr lang="en-US"/>
        </a:p>
      </dgm:t>
    </dgm:pt>
    <dgm:pt modelId="{36CEC777-5E42-4929-9D65-801D603B820E}" type="pres">
      <dgm:prSet presAssocID="{A2D4E781-8F3E-4F8C-936F-49A2BAB0A045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0" b="-50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8BFB6063-D002-443C-99DE-FE68D67B93F9}" type="pres">
      <dgm:prSet presAssocID="{A2D4E781-8F3E-4F8C-936F-49A2BAB0A045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5A01B8-3534-49B6-84C7-F22394F5A860}" type="pres">
      <dgm:prSet presAssocID="{FE58E6D7-2758-4AD3-B9A1-0C14F407D79E}" presName="spacer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3D94CE45-42B1-452B-BBD5-3CD34393A7B7}" type="pres">
      <dgm:prSet presAssocID="{BD688945-44B9-4AC7-8DF9-AC2BB430C108}" presName="comp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48B58DE9-C03E-4AB9-A2AF-AC720F5BA013}" type="pres">
      <dgm:prSet presAssocID="{BD688945-44B9-4AC7-8DF9-AC2BB430C108}" presName="box" presStyleLbl="node1" presStyleIdx="3" presStyleCnt="4" custLinFactNeighborX="-154"/>
      <dgm:spPr/>
      <dgm:t>
        <a:bodyPr/>
        <a:lstStyle/>
        <a:p>
          <a:endParaRPr lang="en-US"/>
        </a:p>
      </dgm:t>
    </dgm:pt>
    <dgm:pt modelId="{8A1C4C5D-9E8E-4175-8E7E-0E8CFD798733}" type="pres">
      <dgm:prSet presAssocID="{BD688945-44B9-4AC7-8DF9-AC2BB430C108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8000" b="-48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67B5559C-47B4-42EA-AD3B-22E678D4AFF5}" type="pres">
      <dgm:prSet presAssocID="{BD688945-44B9-4AC7-8DF9-AC2BB430C108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D1DDDD-17D3-48FF-BDCB-DDB0D6CE4382}" type="presOf" srcId="{B3D75EAD-0D4D-472B-862D-B85A1BE5A655}" destId="{691B7023-AF29-4273-AFE3-4F5C1F48E12E}" srcOrd="1" destOrd="0" presId="urn:microsoft.com/office/officeart/2005/8/layout/vList4"/>
    <dgm:cxn modelId="{C2ABE222-A19D-4F38-8D13-495C261C8FD0}" srcId="{F49AEA3F-2DD6-4EC5-AB62-35F664E40CB8}" destId="{A2D4E781-8F3E-4F8C-936F-49A2BAB0A045}" srcOrd="2" destOrd="0" parTransId="{4E72C12E-2C8C-43B1-991E-D46142D9533A}" sibTransId="{FE58E6D7-2758-4AD3-B9A1-0C14F407D79E}"/>
    <dgm:cxn modelId="{DCD1873D-0E21-4EAA-9809-D7C40CDE9250}" type="presOf" srcId="{96281271-D89A-4423-862C-1B1112294F54}" destId="{4D86242C-456C-4E26-8157-77E9E223F357}" srcOrd="0" destOrd="0" presId="urn:microsoft.com/office/officeart/2005/8/layout/vList4"/>
    <dgm:cxn modelId="{FB375636-E18E-4718-84F0-3C2195229C73}" type="presOf" srcId="{B3D75EAD-0D4D-472B-862D-B85A1BE5A655}" destId="{31D0D2ED-08A2-4A34-8B89-6ECC3FE1EBFD}" srcOrd="0" destOrd="0" presId="urn:microsoft.com/office/officeart/2005/8/layout/vList4"/>
    <dgm:cxn modelId="{48B82F12-D3AD-41AD-B4D9-43F61C22DC40}" type="presOf" srcId="{8FA3F7CE-7DE7-40B7-86F3-6714E6DA3E6E}" destId="{A27BB8D6-7626-4645-862D-D884C5277258}" srcOrd="1" destOrd="2" presId="urn:microsoft.com/office/officeart/2005/8/layout/vList4"/>
    <dgm:cxn modelId="{7E4C3859-2FF4-4C37-8942-FD4C7FFCE625}" srcId="{96281271-D89A-4423-862C-1B1112294F54}" destId="{8FA3F7CE-7DE7-40B7-86F3-6714E6DA3E6E}" srcOrd="1" destOrd="0" parTransId="{75EA5065-590E-423C-BB0E-54D8A5590FD3}" sibTransId="{89C12412-3A18-477F-BB69-41641037C967}"/>
    <dgm:cxn modelId="{DABE21EC-78CA-4638-9C69-628E733852AF}" type="presOf" srcId="{8FA3F7CE-7DE7-40B7-86F3-6714E6DA3E6E}" destId="{4D86242C-456C-4E26-8157-77E9E223F357}" srcOrd="0" destOrd="2" presId="urn:microsoft.com/office/officeart/2005/8/layout/vList4"/>
    <dgm:cxn modelId="{AAEAE04C-AEFD-4D38-A2C2-7F737E0DD0B3}" type="presOf" srcId="{F49AEA3F-2DD6-4EC5-AB62-35F664E40CB8}" destId="{4AC26EEB-EA84-4F1E-8BAB-6E931417659A}" srcOrd="0" destOrd="0" presId="urn:microsoft.com/office/officeart/2005/8/layout/vList4"/>
    <dgm:cxn modelId="{77AD2761-62E9-4558-9AF5-CC6680D4EAF6}" type="presOf" srcId="{BD688945-44B9-4AC7-8DF9-AC2BB430C108}" destId="{48B58DE9-C03E-4AB9-A2AF-AC720F5BA013}" srcOrd="0" destOrd="0" presId="urn:microsoft.com/office/officeart/2005/8/layout/vList4"/>
    <dgm:cxn modelId="{A5C240C8-DC73-4EF6-8755-919275A44D44}" type="presOf" srcId="{062ADB53-3A9E-4DDE-BDFC-AB4B74BB7D96}" destId="{4D86242C-456C-4E26-8157-77E9E223F357}" srcOrd="0" destOrd="1" presId="urn:microsoft.com/office/officeart/2005/8/layout/vList4"/>
    <dgm:cxn modelId="{F8791B25-C5D9-4FD1-8B9F-335DFC104634}" type="presOf" srcId="{A2D4E781-8F3E-4F8C-936F-49A2BAB0A045}" destId="{B88D9E3E-678E-47AE-9028-039A70BA02FE}" srcOrd="0" destOrd="0" presId="urn:microsoft.com/office/officeart/2005/8/layout/vList4"/>
    <dgm:cxn modelId="{F88F3231-CFB5-4BE1-817C-5F28077846C0}" type="presOf" srcId="{D7D1A23D-FF10-456D-9FDB-C516FC97AF79}" destId="{A27BB8D6-7626-4645-862D-D884C5277258}" srcOrd="1" destOrd="3" presId="urn:microsoft.com/office/officeart/2005/8/layout/vList4"/>
    <dgm:cxn modelId="{FBA4EA8A-1003-4552-A140-B41CDFC751B3}" type="presOf" srcId="{062ADB53-3A9E-4DDE-BDFC-AB4B74BB7D96}" destId="{A27BB8D6-7626-4645-862D-D884C5277258}" srcOrd="1" destOrd="1" presId="urn:microsoft.com/office/officeart/2005/8/layout/vList4"/>
    <dgm:cxn modelId="{5713F902-14B3-4E6E-B94C-5DCA8070DCB5}" srcId="{F49AEA3F-2DD6-4EC5-AB62-35F664E40CB8}" destId="{96281271-D89A-4423-862C-1B1112294F54}" srcOrd="0" destOrd="0" parTransId="{61466D77-87B0-473C-A4A1-1D4C7710B59F}" sibTransId="{79A5AD79-383F-42AC-AF7D-D27D15E7E448}"/>
    <dgm:cxn modelId="{5C6FAA8A-35E1-4887-B4E2-9755FD545380}" srcId="{96281271-D89A-4423-862C-1B1112294F54}" destId="{D7D1A23D-FF10-456D-9FDB-C516FC97AF79}" srcOrd="2" destOrd="0" parTransId="{4A6ED079-6E02-401A-8D5B-C658FAEDA384}" sibTransId="{4D583B46-28E1-4E5D-B4F2-976AF1F8FD57}"/>
    <dgm:cxn modelId="{3FD2790B-CF8E-4AB2-8984-9172A66B7CC3}" type="presOf" srcId="{A2D4E781-8F3E-4F8C-936F-49A2BAB0A045}" destId="{8BFB6063-D002-443C-99DE-FE68D67B93F9}" srcOrd="1" destOrd="0" presId="urn:microsoft.com/office/officeart/2005/8/layout/vList4"/>
    <dgm:cxn modelId="{991EE69F-6429-4D98-BD74-ABF6595EDB1D}" srcId="{F49AEA3F-2DD6-4EC5-AB62-35F664E40CB8}" destId="{BD688945-44B9-4AC7-8DF9-AC2BB430C108}" srcOrd="3" destOrd="0" parTransId="{9D7C52BF-D1AF-4A58-8B78-997EF6E18C89}" sibTransId="{C64932F2-6223-47D6-ADBE-30111DDD5660}"/>
    <dgm:cxn modelId="{6A3178B1-A159-4C3C-88ED-AD98FA2B6933}" type="presOf" srcId="{96281271-D89A-4423-862C-1B1112294F54}" destId="{A27BB8D6-7626-4645-862D-D884C5277258}" srcOrd="1" destOrd="0" presId="urn:microsoft.com/office/officeart/2005/8/layout/vList4"/>
    <dgm:cxn modelId="{6CB5EC90-1BFE-4B33-A605-D2827D928220}" type="presOf" srcId="{BD688945-44B9-4AC7-8DF9-AC2BB430C108}" destId="{67B5559C-47B4-42EA-AD3B-22E678D4AFF5}" srcOrd="1" destOrd="0" presId="urn:microsoft.com/office/officeart/2005/8/layout/vList4"/>
    <dgm:cxn modelId="{6675C867-6134-4BCA-A857-A77A5AF09650}" srcId="{96281271-D89A-4423-862C-1B1112294F54}" destId="{062ADB53-3A9E-4DDE-BDFC-AB4B74BB7D96}" srcOrd="0" destOrd="0" parTransId="{9EA7AC86-362B-46DC-9472-930E24885200}" sibTransId="{C33F88D9-A5AB-4FED-B883-7402CEAD890C}"/>
    <dgm:cxn modelId="{12A2D827-3804-4BA8-94B9-A51BA2BA75AE}" type="presOf" srcId="{D7D1A23D-FF10-456D-9FDB-C516FC97AF79}" destId="{4D86242C-456C-4E26-8157-77E9E223F357}" srcOrd="0" destOrd="3" presId="urn:microsoft.com/office/officeart/2005/8/layout/vList4"/>
    <dgm:cxn modelId="{374CEC3E-8325-49B0-94EA-0F931F865282}" srcId="{F49AEA3F-2DD6-4EC5-AB62-35F664E40CB8}" destId="{B3D75EAD-0D4D-472B-862D-B85A1BE5A655}" srcOrd="1" destOrd="0" parTransId="{C13BD09A-0EB3-4512-AC3E-BD8386FBF50D}" sibTransId="{FDBF0496-CC30-41DB-B0F2-70FD3DA2930D}"/>
    <dgm:cxn modelId="{314F8420-3441-45ED-A70F-EB48D0BD2C9F}" type="presParOf" srcId="{4AC26EEB-EA84-4F1E-8BAB-6E931417659A}" destId="{F11A7639-6E88-44BD-98FF-1FE6D9EAA37E}" srcOrd="0" destOrd="0" presId="urn:microsoft.com/office/officeart/2005/8/layout/vList4"/>
    <dgm:cxn modelId="{F6C198DE-11B7-443E-8F13-679C446DF52D}" type="presParOf" srcId="{F11A7639-6E88-44BD-98FF-1FE6D9EAA37E}" destId="{4D86242C-456C-4E26-8157-77E9E223F357}" srcOrd="0" destOrd="0" presId="urn:microsoft.com/office/officeart/2005/8/layout/vList4"/>
    <dgm:cxn modelId="{6F6AF216-0300-476B-A2ED-7B6F1D22C22B}" type="presParOf" srcId="{F11A7639-6E88-44BD-98FF-1FE6D9EAA37E}" destId="{37DCF33B-E089-4C0B-A125-AB9DF7B2E48F}" srcOrd="1" destOrd="0" presId="urn:microsoft.com/office/officeart/2005/8/layout/vList4"/>
    <dgm:cxn modelId="{59AF3BD8-F947-4AAE-9FA3-9D540EE3BE40}" type="presParOf" srcId="{F11A7639-6E88-44BD-98FF-1FE6D9EAA37E}" destId="{A27BB8D6-7626-4645-862D-D884C5277258}" srcOrd="2" destOrd="0" presId="urn:microsoft.com/office/officeart/2005/8/layout/vList4"/>
    <dgm:cxn modelId="{37772A86-3E0D-4BC4-9136-B6898446B0B5}" type="presParOf" srcId="{4AC26EEB-EA84-4F1E-8BAB-6E931417659A}" destId="{76A1232B-57A9-4310-A2E6-9279EA4DB1B4}" srcOrd="1" destOrd="0" presId="urn:microsoft.com/office/officeart/2005/8/layout/vList4"/>
    <dgm:cxn modelId="{40452239-7F54-48F8-B173-F482B4B1BD44}" type="presParOf" srcId="{4AC26EEB-EA84-4F1E-8BAB-6E931417659A}" destId="{FC5030F2-2955-47CF-B47A-79FD09D599D3}" srcOrd="2" destOrd="0" presId="urn:microsoft.com/office/officeart/2005/8/layout/vList4"/>
    <dgm:cxn modelId="{393CECF1-E6A5-429E-967D-98EA2894AA5C}" type="presParOf" srcId="{FC5030F2-2955-47CF-B47A-79FD09D599D3}" destId="{31D0D2ED-08A2-4A34-8B89-6ECC3FE1EBFD}" srcOrd="0" destOrd="0" presId="urn:microsoft.com/office/officeart/2005/8/layout/vList4"/>
    <dgm:cxn modelId="{E14DA68C-4DBC-49E1-BCBC-308AFD3DAA53}" type="presParOf" srcId="{FC5030F2-2955-47CF-B47A-79FD09D599D3}" destId="{BA18935F-9041-4459-95C2-96D2AB9B4CDA}" srcOrd="1" destOrd="0" presId="urn:microsoft.com/office/officeart/2005/8/layout/vList4"/>
    <dgm:cxn modelId="{25CFAD5D-02E7-4741-96E9-157D7B5F9CF3}" type="presParOf" srcId="{FC5030F2-2955-47CF-B47A-79FD09D599D3}" destId="{691B7023-AF29-4273-AFE3-4F5C1F48E12E}" srcOrd="2" destOrd="0" presId="urn:microsoft.com/office/officeart/2005/8/layout/vList4"/>
    <dgm:cxn modelId="{3A4374F0-DB91-4CCD-933D-148BB11E69A0}" type="presParOf" srcId="{4AC26EEB-EA84-4F1E-8BAB-6E931417659A}" destId="{D9F10175-D6FB-4F0E-8EAA-ADFD6302393E}" srcOrd="3" destOrd="0" presId="urn:microsoft.com/office/officeart/2005/8/layout/vList4"/>
    <dgm:cxn modelId="{BB0357A7-ED17-4B7D-B9DD-8EF67844EF5F}" type="presParOf" srcId="{4AC26EEB-EA84-4F1E-8BAB-6E931417659A}" destId="{CA104DB5-A074-4744-A6B6-44715C830443}" srcOrd="4" destOrd="0" presId="urn:microsoft.com/office/officeart/2005/8/layout/vList4"/>
    <dgm:cxn modelId="{13E0CC2F-DD14-4E44-81F8-FFB1FBE2CE0B}" type="presParOf" srcId="{CA104DB5-A074-4744-A6B6-44715C830443}" destId="{B88D9E3E-678E-47AE-9028-039A70BA02FE}" srcOrd="0" destOrd="0" presId="urn:microsoft.com/office/officeart/2005/8/layout/vList4"/>
    <dgm:cxn modelId="{292EFF43-49EF-4A72-9DC3-80A2613C260D}" type="presParOf" srcId="{CA104DB5-A074-4744-A6B6-44715C830443}" destId="{36CEC777-5E42-4929-9D65-801D603B820E}" srcOrd="1" destOrd="0" presId="urn:microsoft.com/office/officeart/2005/8/layout/vList4"/>
    <dgm:cxn modelId="{7E2DE817-8820-4601-B1A8-4B1F5B461BB1}" type="presParOf" srcId="{CA104DB5-A074-4744-A6B6-44715C830443}" destId="{8BFB6063-D002-443C-99DE-FE68D67B93F9}" srcOrd="2" destOrd="0" presId="urn:microsoft.com/office/officeart/2005/8/layout/vList4"/>
    <dgm:cxn modelId="{9A32FF83-D30A-4EEA-9279-52620D231BCD}" type="presParOf" srcId="{4AC26EEB-EA84-4F1E-8BAB-6E931417659A}" destId="{515A01B8-3534-49B6-84C7-F22394F5A860}" srcOrd="5" destOrd="0" presId="urn:microsoft.com/office/officeart/2005/8/layout/vList4"/>
    <dgm:cxn modelId="{DDCE45F2-61B7-4612-93FE-707B7E35EEEA}" type="presParOf" srcId="{4AC26EEB-EA84-4F1E-8BAB-6E931417659A}" destId="{3D94CE45-42B1-452B-BBD5-3CD34393A7B7}" srcOrd="6" destOrd="0" presId="urn:microsoft.com/office/officeart/2005/8/layout/vList4"/>
    <dgm:cxn modelId="{9EA6ED6A-A439-4C65-B96F-57288B581338}" type="presParOf" srcId="{3D94CE45-42B1-452B-BBD5-3CD34393A7B7}" destId="{48B58DE9-C03E-4AB9-A2AF-AC720F5BA013}" srcOrd="0" destOrd="0" presId="urn:microsoft.com/office/officeart/2005/8/layout/vList4"/>
    <dgm:cxn modelId="{31DB7840-0E1F-4DA0-924F-AB319AA3868B}" type="presParOf" srcId="{3D94CE45-42B1-452B-BBD5-3CD34393A7B7}" destId="{8A1C4C5D-9E8E-4175-8E7E-0E8CFD798733}" srcOrd="1" destOrd="0" presId="urn:microsoft.com/office/officeart/2005/8/layout/vList4"/>
    <dgm:cxn modelId="{2AB166DA-2170-4A4A-A6B7-9928A6E19EE9}" type="presParOf" srcId="{3D94CE45-42B1-452B-BBD5-3CD34393A7B7}" destId="{67B5559C-47B4-42EA-AD3B-22E678D4AFF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0E3380-7A65-4AC3-ADFC-A8B59BC02CB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2D0405-C4C3-4A97-9BC5-4638B944BCB4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dirty="0" err="1" smtClean="0"/>
            <a:t>Menyusun</a:t>
          </a:r>
          <a:r>
            <a:rPr lang="en-US" sz="2000" dirty="0" smtClean="0"/>
            <a:t> </a:t>
          </a:r>
          <a:r>
            <a:rPr lang="en-US" sz="2000" dirty="0" err="1" smtClean="0"/>
            <a:t>Potensi</a:t>
          </a:r>
          <a:r>
            <a:rPr lang="en-US" sz="2000" dirty="0" smtClean="0"/>
            <a:t> SDM, </a:t>
          </a:r>
          <a:r>
            <a:rPr lang="en-US" sz="2000" dirty="0" err="1" smtClean="0"/>
            <a:t>produk-produk</a:t>
          </a:r>
          <a:r>
            <a:rPr lang="en-US" sz="2000" dirty="0" smtClean="0"/>
            <a:t> </a:t>
          </a:r>
          <a:r>
            <a:rPr lang="en-US" sz="2000" dirty="0" err="1" smtClean="0"/>
            <a:t>penelitian</a:t>
          </a:r>
          <a:r>
            <a:rPr lang="en-US" sz="2000" dirty="0" smtClean="0"/>
            <a:t> </a:t>
          </a:r>
          <a:r>
            <a:rPr lang="en-US" sz="2000" dirty="0" err="1" smtClean="0"/>
            <a:t>karya</a:t>
          </a:r>
          <a:r>
            <a:rPr lang="en-US" sz="2000" dirty="0" smtClean="0"/>
            <a:t> </a:t>
          </a:r>
          <a:r>
            <a:rPr lang="en-US" sz="2000" dirty="0" err="1" smtClean="0"/>
            <a:t>dosen</a:t>
          </a:r>
          <a:r>
            <a:rPr lang="en-US" sz="2000" dirty="0" smtClean="0"/>
            <a:t> </a:t>
          </a:r>
          <a:r>
            <a:rPr lang="en-US" sz="2000" dirty="0" err="1" smtClean="0"/>
            <a:t>dan</a:t>
          </a:r>
          <a:r>
            <a:rPr lang="en-US" sz="2000" dirty="0" smtClean="0"/>
            <a:t> </a:t>
          </a:r>
          <a:r>
            <a:rPr lang="en-US" sz="2000" dirty="0" err="1" smtClean="0"/>
            <a:t>mahasiswa</a:t>
          </a:r>
          <a:r>
            <a:rPr lang="en-US" sz="2000" dirty="0" smtClean="0"/>
            <a:t> </a:t>
          </a:r>
          <a:r>
            <a:rPr lang="en-US" sz="2000" dirty="0" err="1" smtClean="0"/>
            <a:t>sebagai</a:t>
          </a:r>
          <a:r>
            <a:rPr lang="en-US" sz="2000" dirty="0" smtClean="0"/>
            <a:t> </a:t>
          </a:r>
          <a:r>
            <a:rPr lang="en-US" sz="2000" dirty="0" err="1" smtClean="0"/>
            <a:t>usaha</a:t>
          </a:r>
          <a:r>
            <a:rPr lang="en-US" sz="2000" dirty="0" smtClean="0"/>
            <a:t> </a:t>
          </a:r>
          <a:r>
            <a:rPr lang="en-US" sz="2000" dirty="0" err="1" smtClean="0"/>
            <a:t>untuk</a:t>
          </a:r>
          <a:r>
            <a:rPr lang="en-US" sz="2000" dirty="0" smtClean="0"/>
            <a:t> </a:t>
          </a:r>
          <a:r>
            <a:rPr lang="en-US" sz="2000" dirty="0" err="1" smtClean="0"/>
            <a:t>meningkatkan</a:t>
          </a:r>
          <a:r>
            <a:rPr lang="en-US" sz="2000" dirty="0" smtClean="0"/>
            <a:t> </a:t>
          </a:r>
          <a:r>
            <a:rPr lang="en-US" sz="2000" dirty="0" err="1" smtClean="0"/>
            <a:t>pelayanan</a:t>
          </a:r>
          <a:r>
            <a:rPr lang="en-US" sz="2000" dirty="0" smtClean="0"/>
            <a:t> yang </a:t>
          </a:r>
          <a:r>
            <a:rPr lang="en-US" sz="2000" dirty="0" err="1" smtClean="0"/>
            <a:t>lebih</a:t>
          </a:r>
          <a:r>
            <a:rPr lang="en-US" sz="2000" dirty="0" smtClean="0"/>
            <a:t> </a:t>
          </a:r>
          <a:r>
            <a:rPr lang="en-US" sz="2000" dirty="0" err="1" smtClean="0"/>
            <a:t>baik</a:t>
          </a:r>
          <a:r>
            <a:rPr lang="en-US" sz="2000" dirty="0" smtClean="0"/>
            <a:t>, </a:t>
          </a:r>
          <a:r>
            <a:rPr lang="en-US" sz="2000" dirty="0" err="1" smtClean="0"/>
            <a:t>lebih</a:t>
          </a:r>
          <a:r>
            <a:rPr lang="en-US" sz="2000" dirty="0" smtClean="0"/>
            <a:t> </a:t>
          </a:r>
          <a:r>
            <a:rPr lang="en-US" sz="2000" dirty="0" err="1" smtClean="0"/>
            <a:t>profesional</a:t>
          </a:r>
          <a:r>
            <a:rPr lang="en-US" sz="2000" dirty="0" smtClean="0"/>
            <a:t> </a:t>
          </a:r>
          <a:r>
            <a:rPr lang="en-US" sz="2000" dirty="0" err="1" smtClean="0"/>
            <a:t>dan</a:t>
          </a:r>
          <a:r>
            <a:rPr lang="en-US" sz="2000" dirty="0" smtClean="0"/>
            <a:t> </a:t>
          </a:r>
          <a:r>
            <a:rPr lang="en-US" sz="2000" dirty="0" err="1" smtClean="0"/>
            <a:t>tepat</a:t>
          </a:r>
          <a:r>
            <a:rPr lang="en-US" sz="2000" dirty="0" smtClean="0"/>
            <a:t> </a:t>
          </a:r>
          <a:r>
            <a:rPr lang="en-US" sz="2000" dirty="0" err="1" smtClean="0"/>
            <a:t>sasaran</a:t>
          </a:r>
          <a:r>
            <a:rPr lang="en-US" sz="2000" dirty="0" smtClean="0"/>
            <a:t>, </a:t>
          </a:r>
          <a:r>
            <a:rPr lang="en-US" sz="2000" dirty="0" err="1" smtClean="0"/>
            <a:t>dengan</a:t>
          </a:r>
          <a:r>
            <a:rPr lang="en-US" sz="2000" dirty="0" smtClean="0"/>
            <a:t> </a:t>
          </a:r>
          <a:r>
            <a:rPr lang="en-US" sz="2000" dirty="0" err="1" smtClean="0"/>
            <a:t>kualitas</a:t>
          </a:r>
          <a:r>
            <a:rPr lang="en-US" sz="2000" dirty="0" smtClean="0"/>
            <a:t> delivery yang </a:t>
          </a:r>
          <a:r>
            <a:rPr lang="en-US" sz="2000" dirty="0" err="1" smtClean="0"/>
            <a:t>tinggi</a:t>
          </a:r>
          <a:r>
            <a:rPr lang="en-US" sz="2000" dirty="0" smtClean="0"/>
            <a:t> </a:t>
          </a:r>
          <a:r>
            <a:rPr lang="en-US" sz="2000" dirty="0" err="1" smtClean="0"/>
            <a:t>serta</a:t>
          </a:r>
          <a:r>
            <a:rPr lang="en-US" sz="2000" dirty="0" smtClean="0"/>
            <a:t> </a:t>
          </a:r>
          <a:r>
            <a:rPr lang="en-US" sz="2000" dirty="0" err="1" smtClean="0"/>
            <a:t>berdampak</a:t>
          </a:r>
          <a:r>
            <a:rPr lang="en-US" sz="2000" dirty="0" smtClean="0"/>
            <a:t> </a:t>
          </a:r>
          <a:r>
            <a:rPr lang="en-US" sz="2000" dirty="0" err="1" smtClean="0"/>
            <a:t>luas</a:t>
          </a:r>
          <a:r>
            <a:rPr lang="en-US" sz="2000" dirty="0" smtClean="0"/>
            <a:t> </a:t>
          </a:r>
          <a:r>
            <a:rPr lang="en-US" sz="2000" dirty="0" err="1" smtClean="0"/>
            <a:t>dalam</a:t>
          </a:r>
          <a:r>
            <a:rPr lang="en-US" sz="2000" dirty="0" smtClean="0"/>
            <a:t> </a:t>
          </a:r>
          <a:r>
            <a:rPr lang="en-US" sz="2000" dirty="0" err="1" smtClean="0"/>
            <a:t>usaha</a:t>
          </a:r>
          <a:r>
            <a:rPr lang="en-US" sz="2000" dirty="0" smtClean="0"/>
            <a:t> </a:t>
          </a:r>
          <a:r>
            <a:rPr lang="en-US" sz="2000" dirty="0" err="1" smtClean="0"/>
            <a:t>pemenuhan</a:t>
          </a:r>
          <a:r>
            <a:rPr lang="en-US" sz="2000" dirty="0" smtClean="0"/>
            <a:t> </a:t>
          </a:r>
          <a:r>
            <a:rPr lang="en-US" sz="2000" dirty="0" err="1" smtClean="0"/>
            <a:t>dan</a:t>
          </a:r>
          <a:r>
            <a:rPr lang="en-US" sz="2000" dirty="0" smtClean="0"/>
            <a:t> </a:t>
          </a:r>
          <a:r>
            <a:rPr lang="en-US" sz="2000" dirty="0" err="1" smtClean="0"/>
            <a:t>layanan</a:t>
          </a:r>
          <a:r>
            <a:rPr lang="en-US" sz="2000" dirty="0" smtClean="0"/>
            <a:t> </a:t>
          </a:r>
          <a:r>
            <a:rPr lang="en-US" sz="2000" dirty="0" err="1" smtClean="0"/>
            <a:t>pengabdian</a:t>
          </a:r>
          <a:r>
            <a:rPr lang="en-US" sz="2000" dirty="0" smtClean="0"/>
            <a:t> </a:t>
          </a:r>
          <a:r>
            <a:rPr lang="en-US" sz="2000" dirty="0" err="1" smtClean="0"/>
            <a:t>terhadap</a:t>
          </a:r>
          <a:r>
            <a:rPr lang="en-US" sz="2000" dirty="0" smtClean="0"/>
            <a:t> </a:t>
          </a:r>
          <a:r>
            <a:rPr lang="en-US" sz="2000" dirty="0" err="1" smtClean="0"/>
            <a:t>kebutuhan</a:t>
          </a:r>
          <a:r>
            <a:rPr lang="en-US" sz="2000" dirty="0" smtClean="0"/>
            <a:t> </a:t>
          </a:r>
          <a:r>
            <a:rPr lang="en-US" sz="2000" dirty="0" err="1" smtClean="0"/>
            <a:t>masyarakat</a:t>
          </a:r>
          <a:r>
            <a:rPr lang="en-US" sz="2000" dirty="0" smtClean="0"/>
            <a:t>;</a:t>
          </a:r>
        </a:p>
      </dgm:t>
    </dgm:pt>
    <dgm:pt modelId="{B6AA1196-A8C9-4900-8989-47403982A1B4}" type="parTrans" cxnId="{3ED306C4-C3F2-48CB-A0EF-EE43A2AA4D10}">
      <dgm:prSet/>
      <dgm:spPr/>
      <dgm:t>
        <a:bodyPr/>
        <a:lstStyle/>
        <a:p>
          <a:endParaRPr lang="en-US" sz="1600"/>
        </a:p>
      </dgm:t>
    </dgm:pt>
    <dgm:pt modelId="{AF361438-E724-4C60-B343-07BA8B488E48}" type="sibTrans" cxnId="{3ED306C4-C3F2-48CB-A0EF-EE43A2AA4D10}">
      <dgm:prSet/>
      <dgm:spPr/>
      <dgm:t>
        <a:bodyPr/>
        <a:lstStyle/>
        <a:p>
          <a:endParaRPr lang="en-US" sz="1600"/>
        </a:p>
      </dgm:t>
    </dgm:pt>
    <dgm:pt modelId="{2083A67F-BC43-4A49-92B8-95099A8F5139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dirty="0" err="1" smtClean="0"/>
            <a:t>Menyusun</a:t>
          </a:r>
          <a:r>
            <a:rPr lang="en-US" sz="2000" dirty="0" smtClean="0"/>
            <a:t> </a:t>
          </a:r>
          <a:r>
            <a:rPr lang="en-US" sz="2000" dirty="0" err="1" smtClean="0"/>
            <a:t>Potensi</a:t>
          </a:r>
          <a:r>
            <a:rPr lang="en-US" sz="2000" dirty="0" smtClean="0"/>
            <a:t> SDM, </a:t>
          </a:r>
          <a:r>
            <a:rPr lang="en-US" sz="2000" dirty="0" err="1" smtClean="0"/>
            <a:t>produk-produk</a:t>
          </a:r>
          <a:r>
            <a:rPr lang="en-US" sz="2000" dirty="0" smtClean="0"/>
            <a:t> </a:t>
          </a:r>
          <a:r>
            <a:rPr lang="en-US" sz="2000" dirty="0" err="1" smtClean="0"/>
            <a:t>penelitian</a:t>
          </a:r>
          <a:r>
            <a:rPr lang="en-US" sz="2000" dirty="0" smtClean="0"/>
            <a:t> </a:t>
          </a:r>
          <a:r>
            <a:rPr lang="en-US" sz="2000" dirty="0" err="1" smtClean="0"/>
            <a:t>karya</a:t>
          </a:r>
          <a:r>
            <a:rPr lang="en-US" sz="2000" dirty="0" smtClean="0"/>
            <a:t> </a:t>
          </a:r>
          <a:r>
            <a:rPr lang="en-US" sz="2000" dirty="0" err="1" smtClean="0"/>
            <a:t>dosen</a:t>
          </a:r>
          <a:r>
            <a:rPr lang="en-US" sz="2000" dirty="0" smtClean="0"/>
            <a:t> </a:t>
          </a:r>
          <a:r>
            <a:rPr lang="en-US" sz="2000" dirty="0" err="1" smtClean="0"/>
            <a:t>dan</a:t>
          </a:r>
          <a:r>
            <a:rPr lang="en-US" sz="2000" dirty="0" smtClean="0"/>
            <a:t> </a:t>
          </a:r>
          <a:r>
            <a:rPr lang="en-US" sz="2000" dirty="0" err="1" smtClean="0"/>
            <a:t>mahasiswa</a:t>
          </a:r>
          <a:r>
            <a:rPr lang="en-US" sz="2000" dirty="0" smtClean="0"/>
            <a:t> </a:t>
          </a:r>
          <a:r>
            <a:rPr lang="en-US" sz="2000" dirty="0" err="1" smtClean="0"/>
            <a:t>sebagai</a:t>
          </a:r>
          <a:r>
            <a:rPr lang="en-US" sz="2000" dirty="0" smtClean="0"/>
            <a:t> </a:t>
          </a:r>
          <a:r>
            <a:rPr lang="en-US" sz="2000" dirty="0" err="1" smtClean="0"/>
            <a:t>usaha</a:t>
          </a:r>
          <a:r>
            <a:rPr lang="en-US" sz="2000" dirty="0" smtClean="0"/>
            <a:t> </a:t>
          </a:r>
          <a:r>
            <a:rPr lang="en-US" sz="2000" dirty="0" err="1" smtClean="0"/>
            <a:t>untuk</a:t>
          </a:r>
          <a:r>
            <a:rPr lang="en-US" sz="2000" dirty="0" smtClean="0"/>
            <a:t> </a:t>
          </a:r>
          <a:r>
            <a:rPr lang="en-US" sz="2000" dirty="0" err="1" smtClean="0"/>
            <a:t>meningkatkan</a:t>
          </a:r>
          <a:r>
            <a:rPr lang="en-US" sz="2000" dirty="0" smtClean="0"/>
            <a:t> </a:t>
          </a:r>
          <a:r>
            <a:rPr lang="en-US" sz="2000" dirty="0" err="1" smtClean="0"/>
            <a:t>pelayanan</a:t>
          </a:r>
          <a:r>
            <a:rPr lang="en-US" sz="2000" dirty="0" smtClean="0"/>
            <a:t> yang </a:t>
          </a:r>
          <a:r>
            <a:rPr lang="en-US" sz="2000" dirty="0" err="1" smtClean="0"/>
            <a:t>lebih</a:t>
          </a:r>
          <a:r>
            <a:rPr lang="en-US" sz="2000" dirty="0" smtClean="0"/>
            <a:t> </a:t>
          </a:r>
          <a:r>
            <a:rPr lang="en-US" sz="2000" dirty="0" err="1" smtClean="0"/>
            <a:t>baik</a:t>
          </a:r>
          <a:r>
            <a:rPr lang="en-US" sz="2000" dirty="0" smtClean="0"/>
            <a:t>, </a:t>
          </a:r>
          <a:r>
            <a:rPr lang="en-US" sz="2000" dirty="0" err="1" smtClean="0"/>
            <a:t>lebih</a:t>
          </a:r>
          <a:r>
            <a:rPr lang="en-US" sz="2000" dirty="0" smtClean="0"/>
            <a:t> </a:t>
          </a:r>
          <a:r>
            <a:rPr lang="en-US" sz="2000" dirty="0" err="1" smtClean="0"/>
            <a:t>profesional</a:t>
          </a:r>
          <a:r>
            <a:rPr lang="en-US" sz="2000" dirty="0" smtClean="0"/>
            <a:t> </a:t>
          </a:r>
          <a:r>
            <a:rPr lang="en-US" sz="2000" dirty="0" err="1" smtClean="0"/>
            <a:t>dan</a:t>
          </a:r>
          <a:r>
            <a:rPr lang="en-US" sz="2000" dirty="0" smtClean="0"/>
            <a:t> </a:t>
          </a:r>
          <a:r>
            <a:rPr lang="en-US" sz="2000" dirty="0" err="1" smtClean="0"/>
            <a:t>tepat</a:t>
          </a:r>
          <a:r>
            <a:rPr lang="en-US" sz="2000" dirty="0" smtClean="0"/>
            <a:t> </a:t>
          </a:r>
          <a:r>
            <a:rPr lang="en-US" sz="2000" dirty="0" err="1" smtClean="0"/>
            <a:t>sasaran</a:t>
          </a:r>
          <a:r>
            <a:rPr lang="en-US" sz="2000" dirty="0" smtClean="0"/>
            <a:t>, </a:t>
          </a:r>
          <a:r>
            <a:rPr lang="en-US" sz="2000" dirty="0" err="1" smtClean="0"/>
            <a:t>dengan</a:t>
          </a:r>
          <a:r>
            <a:rPr lang="en-US" sz="2000" dirty="0" smtClean="0"/>
            <a:t> </a:t>
          </a:r>
          <a:r>
            <a:rPr lang="en-US" sz="2000" dirty="0" err="1" smtClean="0"/>
            <a:t>kualitas</a:t>
          </a:r>
          <a:r>
            <a:rPr lang="en-US" sz="2000" dirty="0" smtClean="0"/>
            <a:t> delivery yang </a:t>
          </a:r>
          <a:r>
            <a:rPr lang="en-US" sz="2000" dirty="0" err="1" smtClean="0"/>
            <a:t>tinggi</a:t>
          </a:r>
          <a:r>
            <a:rPr lang="en-US" sz="2000" dirty="0" smtClean="0"/>
            <a:t> </a:t>
          </a:r>
          <a:r>
            <a:rPr lang="en-US" sz="2000" dirty="0" err="1" smtClean="0"/>
            <a:t>serta</a:t>
          </a:r>
          <a:r>
            <a:rPr lang="en-US" sz="2000" dirty="0" smtClean="0"/>
            <a:t> </a:t>
          </a:r>
          <a:r>
            <a:rPr lang="en-US" sz="2000" dirty="0" err="1" smtClean="0"/>
            <a:t>berdampak</a:t>
          </a:r>
          <a:r>
            <a:rPr lang="en-US" sz="2000" dirty="0" smtClean="0"/>
            <a:t> </a:t>
          </a:r>
          <a:r>
            <a:rPr lang="en-US" sz="2000" dirty="0" err="1" smtClean="0"/>
            <a:t>luas</a:t>
          </a:r>
          <a:r>
            <a:rPr lang="en-US" sz="2000" dirty="0" smtClean="0"/>
            <a:t> </a:t>
          </a:r>
          <a:r>
            <a:rPr lang="en-US" sz="2000" dirty="0" err="1" smtClean="0"/>
            <a:t>dalam</a:t>
          </a:r>
          <a:r>
            <a:rPr lang="en-US" sz="2000" dirty="0" smtClean="0"/>
            <a:t> </a:t>
          </a:r>
          <a:r>
            <a:rPr lang="en-US" sz="2000" dirty="0" err="1" smtClean="0"/>
            <a:t>usaha</a:t>
          </a:r>
          <a:r>
            <a:rPr lang="en-US" sz="2000" dirty="0" smtClean="0"/>
            <a:t> </a:t>
          </a:r>
          <a:r>
            <a:rPr lang="en-US" sz="2000" dirty="0" err="1" smtClean="0"/>
            <a:t>pemenuhan</a:t>
          </a:r>
          <a:r>
            <a:rPr lang="en-US" sz="2000" dirty="0" smtClean="0"/>
            <a:t> </a:t>
          </a:r>
          <a:r>
            <a:rPr lang="en-US" sz="2000" dirty="0" err="1" smtClean="0"/>
            <a:t>dan</a:t>
          </a:r>
          <a:r>
            <a:rPr lang="en-US" sz="2000" dirty="0" smtClean="0"/>
            <a:t> </a:t>
          </a:r>
          <a:r>
            <a:rPr lang="en-US" sz="2000" dirty="0" err="1" smtClean="0"/>
            <a:t>layanan</a:t>
          </a:r>
          <a:r>
            <a:rPr lang="en-US" sz="2000" dirty="0" smtClean="0"/>
            <a:t> </a:t>
          </a:r>
          <a:r>
            <a:rPr lang="en-US" sz="2000" dirty="0" err="1" smtClean="0"/>
            <a:t>pengabdian</a:t>
          </a:r>
          <a:r>
            <a:rPr lang="en-US" sz="2000" dirty="0" smtClean="0"/>
            <a:t> </a:t>
          </a:r>
          <a:r>
            <a:rPr lang="en-US" sz="2000" dirty="0" err="1" smtClean="0"/>
            <a:t>terhadap</a:t>
          </a:r>
          <a:r>
            <a:rPr lang="en-US" sz="2000" dirty="0" smtClean="0"/>
            <a:t> </a:t>
          </a:r>
          <a:r>
            <a:rPr lang="en-US" sz="2000" dirty="0" err="1" smtClean="0"/>
            <a:t>kebutuhan</a:t>
          </a:r>
          <a:r>
            <a:rPr lang="en-US" sz="2000" dirty="0" smtClean="0"/>
            <a:t> </a:t>
          </a:r>
          <a:r>
            <a:rPr lang="en-US" sz="2000" dirty="0" err="1" smtClean="0"/>
            <a:t>masyarakat</a:t>
          </a:r>
          <a:r>
            <a:rPr lang="en-US" sz="2000" dirty="0" smtClean="0"/>
            <a:t>;</a:t>
          </a:r>
        </a:p>
      </dgm:t>
    </dgm:pt>
    <dgm:pt modelId="{A892AF37-CA9B-4F5C-B969-85856E1F241F}" type="parTrans" cxnId="{0BE70181-5D97-40FD-A270-EFAD1A41F8A2}">
      <dgm:prSet/>
      <dgm:spPr/>
      <dgm:t>
        <a:bodyPr/>
        <a:lstStyle/>
        <a:p>
          <a:endParaRPr lang="en-US" sz="1600"/>
        </a:p>
      </dgm:t>
    </dgm:pt>
    <dgm:pt modelId="{15AE56E5-65EB-4965-A288-2C8F26BF70DD}" type="sibTrans" cxnId="{0BE70181-5D97-40FD-A270-EFAD1A41F8A2}">
      <dgm:prSet/>
      <dgm:spPr/>
      <dgm:t>
        <a:bodyPr/>
        <a:lstStyle/>
        <a:p>
          <a:endParaRPr lang="en-US" sz="1600"/>
        </a:p>
      </dgm:t>
    </dgm:pt>
    <dgm:pt modelId="{3168ED3F-927E-442D-906F-D81918597192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dirty="0" err="1" smtClean="0"/>
            <a:t>Menyusun</a:t>
          </a:r>
          <a:r>
            <a:rPr lang="en-US" sz="2000" dirty="0" smtClean="0"/>
            <a:t> </a:t>
          </a:r>
          <a:r>
            <a:rPr lang="en-US" sz="2000" dirty="0" err="1" smtClean="0"/>
            <a:t>Potensi</a:t>
          </a:r>
          <a:r>
            <a:rPr lang="en-US" sz="2000" dirty="0" smtClean="0"/>
            <a:t> SDM, </a:t>
          </a:r>
          <a:r>
            <a:rPr lang="en-US" sz="2000" dirty="0" err="1" smtClean="0"/>
            <a:t>produk-produk</a:t>
          </a:r>
          <a:r>
            <a:rPr lang="en-US" sz="2000" dirty="0" smtClean="0"/>
            <a:t> </a:t>
          </a:r>
          <a:r>
            <a:rPr lang="en-US" sz="2000" dirty="0" err="1" smtClean="0"/>
            <a:t>penelitian</a:t>
          </a:r>
          <a:r>
            <a:rPr lang="en-US" sz="2000" dirty="0" smtClean="0"/>
            <a:t> </a:t>
          </a:r>
          <a:r>
            <a:rPr lang="en-US" sz="2000" dirty="0" err="1" smtClean="0"/>
            <a:t>karya</a:t>
          </a:r>
          <a:r>
            <a:rPr lang="en-US" sz="2000" dirty="0" smtClean="0"/>
            <a:t> </a:t>
          </a:r>
          <a:r>
            <a:rPr lang="en-US" sz="2000" dirty="0" err="1" smtClean="0"/>
            <a:t>dosen</a:t>
          </a:r>
          <a:r>
            <a:rPr lang="en-US" sz="2000" dirty="0" smtClean="0"/>
            <a:t> </a:t>
          </a:r>
          <a:r>
            <a:rPr lang="en-US" sz="2000" dirty="0" err="1" smtClean="0"/>
            <a:t>dan</a:t>
          </a:r>
          <a:r>
            <a:rPr lang="en-US" sz="2000" dirty="0" smtClean="0"/>
            <a:t> </a:t>
          </a:r>
          <a:r>
            <a:rPr lang="en-US" sz="2000" dirty="0" err="1" smtClean="0"/>
            <a:t>mahasiswa</a:t>
          </a:r>
          <a:r>
            <a:rPr lang="en-US" sz="2000" dirty="0" smtClean="0"/>
            <a:t> </a:t>
          </a:r>
          <a:r>
            <a:rPr lang="en-US" sz="2000" dirty="0" err="1" smtClean="0"/>
            <a:t>sebagai</a:t>
          </a:r>
          <a:r>
            <a:rPr lang="en-US" sz="2000" dirty="0" smtClean="0"/>
            <a:t> </a:t>
          </a:r>
          <a:r>
            <a:rPr lang="en-US" sz="2000" dirty="0" err="1" smtClean="0"/>
            <a:t>usaha</a:t>
          </a:r>
          <a:r>
            <a:rPr lang="en-US" sz="2000" dirty="0" smtClean="0"/>
            <a:t> </a:t>
          </a:r>
          <a:r>
            <a:rPr lang="en-US" sz="2000" dirty="0" err="1" smtClean="0"/>
            <a:t>untuk</a:t>
          </a:r>
          <a:r>
            <a:rPr lang="en-US" sz="2000" dirty="0" smtClean="0"/>
            <a:t> </a:t>
          </a:r>
          <a:r>
            <a:rPr lang="en-US" sz="2000" dirty="0" err="1" smtClean="0"/>
            <a:t>meningkatkan</a:t>
          </a:r>
          <a:r>
            <a:rPr lang="en-US" sz="2000" dirty="0" smtClean="0"/>
            <a:t> </a:t>
          </a:r>
          <a:r>
            <a:rPr lang="en-US" sz="2000" dirty="0" err="1" smtClean="0"/>
            <a:t>pelayanan</a:t>
          </a:r>
          <a:r>
            <a:rPr lang="en-US" sz="2000" dirty="0" smtClean="0"/>
            <a:t> yang </a:t>
          </a:r>
          <a:r>
            <a:rPr lang="en-US" sz="2000" dirty="0" err="1" smtClean="0"/>
            <a:t>lebih</a:t>
          </a:r>
          <a:r>
            <a:rPr lang="en-US" sz="2000" dirty="0" smtClean="0"/>
            <a:t> </a:t>
          </a:r>
          <a:r>
            <a:rPr lang="en-US" sz="2000" dirty="0" err="1" smtClean="0"/>
            <a:t>baik</a:t>
          </a:r>
          <a:r>
            <a:rPr lang="en-US" sz="2000" dirty="0" smtClean="0"/>
            <a:t>, </a:t>
          </a:r>
          <a:r>
            <a:rPr lang="en-US" sz="2000" dirty="0" err="1" smtClean="0"/>
            <a:t>lebih</a:t>
          </a:r>
          <a:r>
            <a:rPr lang="en-US" sz="2000" dirty="0" smtClean="0"/>
            <a:t> </a:t>
          </a:r>
          <a:r>
            <a:rPr lang="en-US" sz="2000" dirty="0" err="1" smtClean="0"/>
            <a:t>profesional</a:t>
          </a:r>
          <a:r>
            <a:rPr lang="en-US" sz="2000" dirty="0" smtClean="0"/>
            <a:t> </a:t>
          </a:r>
          <a:r>
            <a:rPr lang="en-US" sz="2000" dirty="0" err="1" smtClean="0"/>
            <a:t>dan</a:t>
          </a:r>
          <a:r>
            <a:rPr lang="en-US" sz="2000" dirty="0" smtClean="0"/>
            <a:t> </a:t>
          </a:r>
          <a:r>
            <a:rPr lang="en-US" sz="2000" dirty="0" err="1" smtClean="0"/>
            <a:t>tepat</a:t>
          </a:r>
          <a:r>
            <a:rPr lang="en-US" sz="2000" dirty="0" smtClean="0"/>
            <a:t> </a:t>
          </a:r>
          <a:r>
            <a:rPr lang="en-US" sz="2000" dirty="0" err="1" smtClean="0"/>
            <a:t>sasaran</a:t>
          </a:r>
          <a:r>
            <a:rPr lang="en-US" sz="2000" dirty="0" smtClean="0"/>
            <a:t>, </a:t>
          </a:r>
          <a:r>
            <a:rPr lang="en-US" sz="2000" dirty="0" err="1" smtClean="0"/>
            <a:t>dengan</a:t>
          </a:r>
          <a:r>
            <a:rPr lang="en-US" sz="2000" dirty="0" smtClean="0"/>
            <a:t> </a:t>
          </a:r>
          <a:r>
            <a:rPr lang="en-US" sz="2000" dirty="0" err="1" smtClean="0"/>
            <a:t>kualitas</a:t>
          </a:r>
          <a:r>
            <a:rPr lang="en-US" sz="2000" dirty="0" smtClean="0"/>
            <a:t> delivery yang </a:t>
          </a:r>
          <a:r>
            <a:rPr lang="en-US" sz="2000" dirty="0" err="1" smtClean="0"/>
            <a:t>tinggi</a:t>
          </a:r>
          <a:r>
            <a:rPr lang="en-US" sz="2000" dirty="0" smtClean="0"/>
            <a:t> </a:t>
          </a:r>
          <a:r>
            <a:rPr lang="en-US" sz="2000" dirty="0" err="1" smtClean="0"/>
            <a:t>serta</a:t>
          </a:r>
          <a:r>
            <a:rPr lang="en-US" sz="2000" dirty="0" smtClean="0"/>
            <a:t> </a:t>
          </a:r>
          <a:r>
            <a:rPr lang="en-US" sz="2000" dirty="0" err="1" smtClean="0"/>
            <a:t>berdampak</a:t>
          </a:r>
          <a:r>
            <a:rPr lang="en-US" sz="2000" dirty="0" smtClean="0"/>
            <a:t> </a:t>
          </a:r>
          <a:r>
            <a:rPr lang="en-US" sz="2000" dirty="0" err="1" smtClean="0"/>
            <a:t>luas</a:t>
          </a:r>
          <a:r>
            <a:rPr lang="en-US" sz="2000" dirty="0" smtClean="0"/>
            <a:t> </a:t>
          </a:r>
          <a:r>
            <a:rPr lang="en-US" sz="2000" dirty="0" err="1" smtClean="0"/>
            <a:t>dalam</a:t>
          </a:r>
          <a:r>
            <a:rPr lang="en-US" sz="2000" dirty="0" smtClean="0"/>
            <a:t> </a:t>
          </a:r>
          <a:r>
            <a:rPr lang="en-US" sz="2000" dirty="0" err="1" smtClean="0"/>
            <a:t>usaha</a:t>
          </a:r>
          <a:r>
            <a:rPr lang="en-US" sz="2000" dirty="0" smtClean="0"/>
            <a:t> </a:t>
          </a:r>
          <a:r>
            <a:rPr lang="en-US" sz="2000" dirty="0" err="1" smtClean="0"/>
            <a:t>pemenuhan</a:t>
          </a:r>
          <a:r>
            <a:rPr lang="en-US" sz="2000" dirty="0" smtClean="0"/>
            <a:t> </a:t>
          </a:r>
          <a:r>
            <a:rPr lang="en-US" sz="2000" dirty="0" err="1" smtClean="0"/>
            <a:t>dan</a:t>
          </a:r>
          <a:r>
            <a:rPr lang="en-US" sz="2000" dirty="0" smtClean="0"/>
            <a:t> </a:t>
          </a:r>
          <a:r>
            <a:rPr lang="en-US" sz="2000" dirty="0" err="1" smtClean="0"/>
            <a:t>layanan</a:t>
          </a:r>
          <a:r>
            <a:rPr lang="en-US" sz="2000" dirty="0" smtClean="0"/>
            <a:t> </a:t>
          </a:r>
          <a:r>
            <a:rPr lang="en-US" sz="2000" dirty="0" err="1" smtClean="0"/>
            <a:t>pengabdian</a:t>
          </a:r>
          <a:r>
            <a:rPr lang="en-US" sz="2000" dirty="0" smtClean="0"/>
            <a:t> </a:t>
          </a:r>
          <a:r>
            <a:rPr lang="en-US" sz="2000" dirty="0" err="1" smtClean="0"/>
            <a:t>terhadap</a:t>
          </a:r>
          <a:r>
            <a:rPr lang="en-US" sz="2000" dirty="0" smtClean="0"/>
            <a:t> </a:t>
          </a:r>
          <a:r>
            <a:rPr lang="en-US" sz="2000" dirty="0" err="1" smtClean="0"/>
            <a:t>kebutuhan</a:t>
          </a:r>
          <a:r>
            <a:rPr lang="en-US" sz="2000" dirty="0" smtClean="0"/>
            <a:t> </a:t>
          </a:r>
          <a:r>
            <a:rPr lang="en-US" sz="2000" dirty="0" err="1" smtClean="0"/>
            <a:t>masyarakat</a:t>
          </a:r>
          <a:r>
            <a:rPr lang="en-US" sz="2000" dirty="0" smtClean="0"/>
            <a:t>;</a:t>
          </a:r>
        </a:p>
      </dgm:t>
    </dgm:pt>
    <dgm:pt modelId="{5F2623A2-C9B5-4F23-88D6-ACC3B2D2A98C}" type="parTrans" cxnId="{E72AF4E9-7785-4126-A08B-D4C406F4E856}">
      <dgm:prSet/>
      <dgm:spPr/>
      <dgm:t>
        <a:bodyPr/>
        <a:lstStyle/>
        <a:p>
          <a:endParaRPr lang="en-US" sz="1600"/>
        </a:p>
      </dgm:t>
    </dgm:pt>
    <dgm:pt modelId="{4C32A424-3B67-43C6-85E9-13670DC1865C}" type="sibTrans" cxnId="{E72AF4E9-7785-4126-A08B-D4C406F4E856}">
      <dgm:prSet/>
      <dgm:spPr/>
      <dgm:t>
        <a:bodyPr/>
        <a:lstStyle/>
        <a:p>
          <a:endParaRPr lang="en-US" sz="1600"/>
        </a:p>
      </dgm:t>
    </dgm:pt>
    <dgm:pt modelId="{216FA913-D5D1-4122-98DF-27244E948FDF}" type="pres">
      <dgm:prSet presAssocID="{280E3380-7A65-4AC3-ADFC-A8B59BC02CBD}" presName="linear" presStyleCnt="0">
        <dgm:presLayoutVars>
          <dgm:dir/>
          <dgm:animLvl val="lvl"/>
          <dgm:resizeHandles val="exact"/>
        </dgm:presLayoutVars>
      </dgm:prSet>
      <dgm:spPr/>
    </dgm:pt>
    <dgm:pt modelId="{FBB7B13D-2AC9-41A4-B7F8-DB7CD8425956}" type="pres">
      <dgm:prSet presAssocID="{A52D0405-C4C3-4A97-9BC5-4638B944BCB4}" presName="parentLin" presStyleCnt="0"/>
      <dgm:spPr/>
    </dgm:pt>
    <dgm:pt modelId="{C168A4DA-0D77-46EC-8465-F3A42D48A324}" type="pres">
      <dgm:prSet presAssocID="{A52D0405-C4C3-4A97-9BC5-4638B944BCB4}" presName="parentLeftMargin" presStyleLbl="node1" presStyleIdx="0" presStyleCnt="3"/>
      <dgm:spPr/>
    </dgm:pt>
    <dgm:pt modelId="{8379B93E-DABE-4DD6-B3D5-9605C953B51D}" type="pres">
      <dgm:prSet presAssocID="{A52D0405-C4C3-4A97-9BC5-4638B944BCB4}" presName="parentText" presStyleLbl="node1" presStyleIdx="0" presStyleCnt="3" custScaleX="138942" custLinFactNeighborX="-48606" custLinFactNeighborY="690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2F208C-829C-4F35-80CC-A66195A52094}" type="pres">
      <dgm:prSet presAssocID="{A52D0405-C4C3-4A97-9BC5-4638B944BCB4}" presName="negativeSpace" presStyleCnt="0"/>
      <dgm:spPr/>
    </dgm:pt>
    <dgm:pt modelId="{96C313BD-A584-4DA0-A06A-52C80FDBC9AD}" type="pres">
      <dgm:prSet presAssocID="{A52D0405-C4C3-4A97-9BC5-4638B944BCB4}" presName="childText" presStyleLbl="conFgAcc1" presStyleIdx="0" presStyleCnt="3">
        <dgm:presLayoutVars>
          <dgm:bulletEnabled val="1"/>
        </dgm:presLayoutVars>
      </dgm:prSet>
      <dgm:spPr/>
    </dgm:pt>
    <dgm:pt modelId="{DDFBE177-C822-4596-879F-8F4766453D47}" type="pres">
      <dgm:prSet presAssocID="{AF361438-E724-4C60-B343-07BA8B488E48}" presName="spaceBetweenRectangles" presStyleCnt="0"/>
      <dgm:spPr/>
    </dgm:pt>
    <dgm:pt modelId="{38693925-917A-4758-9AA3-CB36B7BEBF64}" type="pres">
      <dgm:prSet presAssocID="{2083A67F-BC43-4A49-92B8-95099A8F5139}" presName="parentLin" presStyleCnt="0"/>
      <dgm:spPr/>
    </dgm:pt>
    <dgm:pt modelId="{6D043C45-6D3D-4DBC-82E6-4DE5EEC17644}" type="pres">
      <dgm:prSet presAssocID="{2083A67F-BC43-4A49-92B8-95099A8F5139}" presName="parentLeftMargin" presStyleLbl="node1" presStyleIdx="0" presStyleCnt="3"/>
      <dgm:spPr/>
    </dgm:pt>
    <dgm:pt modelId="{A3EFCEED-015C-4B35-93A3-033C88432BC0}" type="pres">
      <dgm:prSet presAssocID="{2083A67F-BC43-4A49-92B8-95099A8F5139}" presName="parentText" presStyleLbl="node1" presStyleIdx="1" presStyleCnt="3" custScaleX="138942" custLinFactNeighborX="-48606" custLinFactNeighborY="690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6EBAC5-DBB6-48BC-BE22-57121003DE67}" type="pres">
      <dgm:prSet presAssocID="{2083A67F-BC43-4A49-92B8-95099A8F5139}" presName="negativeSpace" presStyleCnt="0"/>
      <dgm:spPr/>
    </dgm:pt>
    <dgm:pt modelId="{EC4114FE-8995-454D-A4FF-A00B83712E5F}" type="pres">
      <dgm:prSet presAssocID="{2083A67F-BC43-4A49-92B8-95099A8F5139}" presName="childText" presStyleLbl="conFgAcc1" presStyleIdx="1" presStyleCnt="3">
        <dgm:presLayoutVars>
          <dgm:bulletEnabled val="1"/>
        </dgm:presLayoutVars>
      </dgm:prSet>
      <dgm:spPr/>
    </dgm:pt>
    <dgm:pt modelId="{2BE0E40D-F031-4F73-AF9C-424869F595A4}" type="pres">
      <dgm:prSet presAssocID="{15AE56E5-65EB-4965-A288-2C8F26BF70DD}" presName="spaceBetweenRectangles" presStyleCnt="0"/>
      <dgm:spPr/>
    </dgm:pt>
    <dgm:pt modelId="{3E646C08-5AC3-49EB-8A34-6E71EFE60371}" type="pres">
      <dgm:prSet presAssocID="{3168ED3F-927E-442D-906F-D81918597192}" presName="parentLin" presStyleCnt="0"/>
      <dgm:spPr/>
    </dgm:pt>
    <dgm:pt modelId="{0A7842D8-7DBC-46CA-849A-236E2F2C0487}" type="pres">
      <dgm:prSet presAssocID="{3168ED3F-927E-442D-906F-D81918597192}" presName="parentLeftMargin" presStyleLbl="node1" presStyleIdx="1" presStyleCnt="3"/>
      <dgm:spPr/>
    </dgm:pt>
    <dgm:pt modelId="{8239C2B4-7388-4043-BE81-82215D7C3238}" type="pres">
      <dgm:prSet presAssocID="{3168ED3F-927E-442D-906F-D81918597192}" presName="parentText" presStyleLbl="node1" presStyleIdx="2" presStyleCnt="3" custScaleX="138942" custLinFactNeighborX="-48606" custLinFactNeighborY="690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96990C-A0C3-4775-9875-51D9926B0A73}" type="pres">
      <dgm:prSet presAssocID="{3168ED3F-927E-442D-906F-D81918597192}" presName="negativeSpace" presStyleCnt="0"/>
      <dgm:spPr/>
    </dgm:pt>
    <dgm:pt modelId="{288F97E2-A89E-4E3F-8D21-62FA7E5FA9D6}" type="pres">
      <dgm:prSet presAssocID="{3168ED3F-927E-442D-906F-D8191859719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72AF4E9-7785-4126-A08B-D4C406F4E856}" srcId="{280E3380-7A65-4AC3-ADFC-A8B59BC02CBD}" destId="{3168ED3F-927E-442D-906F-D81918597192}" srcOrd="2" destOrd="0" parTransId="{5F2623A2-C9B5-4F23-88D6-ACC3B2D2A98C}" sibTransId="{4C32A424-3B67-43C6-85E9-13670DC1865C}"/>
    <dgm:cxn modelId="{266704F8-14D0-42C8-BB77-594AAC3018AE}" type="presOf" srcId="{3168ED3F-927E-442D-906F-D81918597192}" destId="{0A7842D8-7DBC-46CA-849A-236E2F2C0487}" srcOrd="0" destOrd="0" presId="urn:microsoft.com/office/officeart/2005/8/layout/list1"/>
    <dgm:cxn modelId="{45AB8916-FD52-4157-8D17-7EB5580D5111}" type="presOf" srcId="{2083A67F-BC43-4A49-92B8-95099A8F5139}" destId="{6D043C45-6D3D-4DBC-82E6-4DE5EEC17644}" srcOrd="0" destOrd="0" presId="urn:microsoft.com/office/officeart/2005/8/layout/list1"/>
    <dgm:cxn modelId="{D5DB4170-3125-4A64-BF9F-7FC551475F00}" type="presOf" srcId="{A52D0405-C4C3-4A97-9BC5-4638B944BCB4}" destId="{8379B93E-DABE-4DD6-B3D5-9605C953B51D}" srcOrd="1" destOrd="0" presId="urn:microsoft.com/office/officeart/2005/8/layout/list1"/>
    <dgm:cxn modelId="{B9D605B0-D3AD-483C-AC6D-09EB66B9FC20}" type="presOf" srcId="{2083A67F-BC43-4A49-92B8-95099A8F5139}" destId="{A3EFCEED-015C-4B35-93A3-033C88432BC0}" srcOrd="1" destOrd="0" presId="urn:microsoft.com/office/officeart/2005/8/layout/list1"/>
    <dgm:cxn modelId="{3ED306C4-C3F2-48CB-A0EF-EE43A2AA4D10}" srcId="{280E3380-7A65-4AC3-ADFC-A8B59BC02CBD}" destId="{A52D0405-C4C3-4A97-9BC5-4638B944BCB4}" srcOrd="0" destOrd="0" parTransId="{B6AA1196-A8C9-4900-8989-47403982A1B4}" sibTransId="{AF361438-E724-4C60-B343-07BA8B488E48}"/>
    <dgm:cxn modelId="{0BE70181-5D97-40FD-A270-EFAD1A41F8A2}" srcId="{280E3380-7A65-4AC3-ADFC-A8B59BC02CBD}" destId="{2083A67F-BC43-4A49-92B8-95099A8F5139}" srcOrd="1" destOrd="0" parTransId="{A892AF37-CA9B-4F5C-B969-85856E1F241F}" sibTransId="{15AE56E5-65EB-4965-A288-2C8F26BF70DD}"/>
    <dgm:cxn modelId="{83F0AE99-9F9E-40C2-A16F-3B0B39B4BD54}" type="presOf" srcId="{3168ED3F-927E-442D-906F-D81918597192}" destId="{8239C2B4-7388-4043-BE81-82215D7C3238}" srcOrd="1" destOrd="0" presId="urn:microsoft.com/office/officeart/2005/8/layout/list1"/>
    <dgm:cxn modelId="{3E189C59-002D-48EB-876F-3C8854475DB3}" type="presOf" srcId="{280E3380-7A65-4AC3-ADFC-A8B59BC02CBD}" destId="{216FA913-D5D1-4122-98DF-27244E948FDF}" srcOrd="0" destOrd="0" presId="urn:microsoft.com/office/officeart/2005/8/layout/list1"/>
    <dgm:cxn modelId="{B91F95E7-C2C3-4948-BE9F-5F91FE61C515}" type="presOf" srcId="{A52D0405-C4C3-4A97-9BC5-4638B944BCB4}" destId="{C168A4DA-0D77-46EC-8465-F3A42D48A324}" srcOrd="0" destOrd="0" presId="urn:microsoft.com/office/officeart/2005/8/layout/list1"/>
    <dgm:cxn modelId="{724363DA-C7CD-43EA-9DEB-791ABE688183}" type="presParOf" srcId="{216FA913-D5D1-4122-98DF-27244E948FDF}" destId="{FBB7B13D-2AC9-41A4-B7F8-DB7CD8425956}" srcOrd="0" destOrd="0" presId="urn:microsoft.com/office/officeart/2005/8/layout/list1"/>
    <dgm:cxn modelId="{EE64402C-F068-49C0-95EB-E2D4AF4286DC}" type="presParOf" srcId="{FBB7B13D-2AC9-41A4-B7F8-DB7CD8425956}" destId="{C168A4DA-0D77-46EC-8465-F3A42D48A324}" srcOrd="0" destOrd="0" presId="urn:microsoft.com/office/officeart/2005/8/layout/list1"/>
    <dgm:cxn modelId="{B5A91A77-222A-43B2-B7EA-DF48FE391982}" type="presParOf" srcId="{FBB7B13D-2AC9-41A4-B7F8-DB7CD8425956}" destId="{8379B93E-DABE-4DD6-B3D5-9605C953B51D}" srcOrd="1" destOrd="0" presId="urn:microsoft.com/office/officeart/2005/8/layout/list1"/>
    <dgm:cxn modelId="{3402FC1F-80AA-41B4-93FC-B3FFD1508129}" type="presParOf" srcId="{216FA913-D5D1-4122-98DF-27244E948FDF}" destId="{242F208C-829C-4F35-80CC-A66195A52094}" srcOrd="1" destOrd="0" presId="urn:microsoft.com/office/officeart/2005/8/layout/list1"/>
    <dgm:cxn modelId="{CF40593D-AA08-4FB5-8900-9E6B7377D945}" type="presParOf" srcId="{216FA913-D5D1-4122-98DF-27244E948FDF}" destId="{96C313BD-A584-4DA0-A06A-52C80FDBC9AD}" srcOrd="2" destOrd="0" presId="urn:microsoft.com/office/officeart/2005/8/layout/list1"/>
    <dgm:cxn modelId="{E4A2308C-5D6A-44C7-8B1F-A470AB1B0986}" type="presParOf" srcId="{216FA913-D5D1-4122-98DF-27244E948FDF}" destId="{DDFBE177-C822-4596-879F-8F4766453D47}" srcOrd="3" destOrd="0" presId="urn:microsoft.com/office/officeart/2005/8/layout/list1"/>
    <dgm:cxn modelId="{1869E1D2-1371-4451-AD89-0E674FEFCE64}" type="presParOf" srcId="{216FA913-D5D1-4122-98DF-27244E948FDF}" destId="{38693925-917A-4758-9AA3-CB36B7BEBF64}" srcOrd="4" destOrd="0" presId="urn:microsoft.com/office/officeart/2005/8/layout/list1"/>
    <dgm:cxn modelId="{D33E23A1-5755-421E-A065-E7067D323AE1}" type="presParOf" srcId="{38693925-917A-4758-9AA3-CB36B7BEBF64}" destId="{6D043C45-6D3D-4DBC-82E6-4DE5EEC17644}" srcOrd="0" destOrd="0" presId="urn:microsoft.com/office/officeart/2005/8/layout/list1"/>
    <dgm:cxn modelId="{8A1C84F6-A357-40D7-B626-395955518AA0}" type="presParOf" srcId="{38693925-917A-4758-9AA3-CB36B7BEBF64}" destId="{A3EFCEED-015C-4B35-93A3-033C88432BC0}" srcOrd="1" destOrd="0" presId="urn:microsoft.com/office/officeart/2005/8/layout/list1"/>
    <dgm:cxn modelId="{837CE7F9-406C-4891-A43B-252CD51D0D7C}" type="presParOf" srcId="{216FA913-D5D1-4122-98DF-27244E948FDF}" destId="{5A6EBAC5-DBB6-48BC-BE22-57121003DE67}" srcOrd="5" destOrd="0" presId="urn:microsoft.com/office/officeart/2005/8/layout/list1"/>
    <dgm:cxn modelId="{1CAB0311-FC2E-46A6-8318-0E0F5A1BC5D8}" type="presParOf" srcId="{216FA913-D5D1-4122-98DF-27244E948FDF}" destId="{EC4114FE-8995-454D-A4FF-A00B83712E5F}" srcOrd="6" destOrd="0" presId="urn:microsoft.com/office/officeart/2005/8/layout/list1"/>
    <dgm:cxn modelId="{2511933E-C182-45A3-91AF-35500DA07526}" type="presParOf" srcId="{216FA913-D5D1-4122-98DF-27244E948FDF}" destId="{2BE0E40D-F031-4F73-AF9C-424869F595A4}" srcOrd="7" destOrd="0" presId="urn:microsoft.com/office/officeart/2005/8/layout/list1"/>
    <dgm:cxn modelId="{99ED034A-53D7-4657-B41D-95B18B7BEDD0}" type="presParOf" srcId="{216FA913-D5D1-4122-98DF-27244E948FDF}" destId="{3E646C08-5AC3-49EB-8A34-6E71EFE60371}" srcOrd="8" destOrd="0" presId="urn:microsoft.com/office/officeart/2005/8/layout/list1"/>
    <dgm:cxn modelId="{784D3B6F-0A44-45DD-B93C-E908527F401F}" type="presParOf" srcId="{3E646C08-5AC3-49EB-8A34-6E71EFE60371}" destId="{0A7842D8-7DBC-46CA-849A-236E2F2C0487}" srcOrd="0" destOrd="0" presId="urn:microsoft.com/office/officeart/2005/8/layout/list1"/>
    <dgm:cxn modelId="{BC08771B-E658-46CB-889B-5EF37277D349}" type="presParOf" srcId="{3E646C08-5AC3-49EB-8A34-6E71EFE60371}" destId="{8239C2B4-7388-4043-BE81-82215D7C3238}" srcOrd="1" destOrd="0" presId="urn:microsoft.com/office/officeart/2005/8/layout/list1"/>
    <dgm:cxn modelId="{938AE25C-4DD0-49DF-86A2-6D6D702605C8}" type="presParOf" srcId="{216FA913-D5D1-4122-98DF-27244E948FDF}" destId="{4D96990C-A0C3-4775-9875-51D9926B0A73}" srcOrd="9" destOrd="0" presId="urn:microsoft.com/office/officeart/2005/8/layout/list1"/>
    <dgm:cxn modelId="{5E42C3C5-748D-4DC1-9FA4-B4A65216B971}" type="presParOf" srcId="{216FA913-D5D1-4122-98DF-27244E948FDF}" destId="{288F97E2-A89E-4E3F-8D21-62FA7E5FA9D6}" srcOrd="10" destOrd="0" presId="urn:microsoft.com/office/officeart/2005/8/layout/list1"/>
  </dgm:cxnLst>
  <dgm:bg/>
  <dgm:whole>
    <a:ln w="12700">
      <a:solidFill>
        <a:srgbClr val="00B05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2479E7-7229-4A3C-AD0E-3B2B0417D475}" type="doc">
      <dgm:prSet loTypeId="urn:microsoft.com/office/officeart/2005/8/layout/hList7" loCatId="list" qsTypeId="urn:microsoft.com/office/officeart/2005/8/quickstyle/simple1" qsCatId="simple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</dgm:pt>
    <dgm:pt modelId="{E67EA344-C97A-4DF1-8F95-3302B4FDA473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400" dirty="0" err="1" smtClean="0">
              <a:solidFill>
                <a:schemeClr val="tx1"/>
              </a:solidFill>
            </a:rPr>
            <a:t>Mengembangkan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meningkatkan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kuantitas-kualitas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kerjasama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penelitian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dan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pengabdian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masyarakat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berbasis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penelitian</a:t>
          </a:r>
          <a:r>
            <a:rPr lang="en-US" sz="2400" dirty="0" smtClean="0">
              <a:solidFill>
                <a:schemeClr val="tx1"/>
              </a:solidFill>
            </a:rPr>
            <a:t> (</a:t>
          </a:r>
          <a:r>
            <a:rPr lang="en-US" sz="2400" dirty="0" err="1" smtClean="0">
              <a:solidFill>
                <a:schemeClr val="tx1"/>
              </a:solidFill>
            </a:rPr>
            <a:t>dalam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dan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luar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negeri</a:t>
          </a:r>
          <a:r>
            <a:rPr lang="en-US" sz="2400" dirty="0" smtClean="0">
              <a:solidFill>
                <a:schemeClr val="tx1"/>
              </a:solidFill>
            </a:rPr>
            <a:t>) </a:t>
          </a:r>
          <a:endParaRPr lang="en-US" sz="2400" dirty="0">
            <a:solidFill>
              <a:schemeClr val="tx1"/>
            </a:solidFill>
          </a:endParaRPr>
        </a:p>
      </dgm:t>
    </dgm:pt>
    <dgm:pt modelId="{3B00D533-EF96-4525-BBFE-E3EEEB43CAD1}" type="parTrans" cxnId="{57F2A6B0-31AF-4915-948A-342AF9025DA0}">
      <dgm:prSet/>
      <dgm:spPr/>
      <dgm:t>
        <a:bodyPr/>
        <a:lstStyle/>
        <a:p>
          <a:endParaRPr lang="en-US"/>
        </a:p>
      </dgm:t>
    </dgm:pt>
    <dgm:pt modelId="{3F95CE0C-7409-4206-B7A9-09DB33847E0B}" type="sibTrans" cxnId="{57F2A6B0-31AF-4915-948A-342AF9025DA0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73ADDD51-40AA-4E66-AA24-9FA7F7EAEB48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400" dirty="0" err="1" smtClean="0">
              <a:solidFill>
                <a:schemeClr val="tx1"/>
              </a:solidFill>
            </a:rPr>
            <a:t>Pemetaan</a:t>
          </a:r>
          <a:r>
            <a:rPr lang="en-US" sz="2400" dirty="0" smtClean="0">
              <a:solidFill>
                <a:schemeClr val="tx1"/>
              </a:solidFill>
            </a:rPr>
            <a:t>/</a:t>
          </a:r>
          <a:r>
            <a:rPr lang="en-US" sz="2400" dirty="0" err="1" smtClean="0">
              <a:solidFill>
                <a:schemeClr val="tx1"/>
              </a:solidFill>
            </a:rPr>
            <a:t>Profil</a:t>
          </a:r>
          <a:r>
            <a:rPr lang="en-US" sz="2400" dirty="0" smtClean="0">
              <a:solidFill>
                <a:schemeClr val="tx1"/>
              </a:solidFill>
            </a:rPr>
            <a:t> SDM (</a:t>
          </a:r>
          <a:r>
            <a:rPr lang="en-US" sz="2400" dirty="0" err="1" smtClean="0">
              <a:solidFill>
                <a:schemeClr val="tx1"/>
              </a:solidFill>
            </a:rPr>
            <a:t>kerjasama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pemerintah</a:t>
          </a:r>
          <a:r>
            <a:rPr lang="en-US" sz="2400" dirty="0" smtClean="0">
              <a:solidFill>
                <a:schemeClr val="tx1"/>
              </a:solidFill>
            </a:rPr>
            <a:t>, </a:t>
          </a:r>
          <a:r>
            <a:rPr lang="en-US" sz="2400" dirty="0" err="1" smtClean="0">
              <a:solidFill>
                <a:schemeClr val="tx1"/>
              </a:solidFill>
            </a:rPr>
            <a:t>badan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usaha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dan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industri</a:t>
          </a:r>
          <a:r>
            <a:rPr lang="en-US" sz="2400" dirty="0" smtClean="0">
              <a:solidFill>
                <a:schemeClr val="tx1"/>
              </a:solidFill>
            </a:rPr>
            <a:t>) </a:t>
          </a:r>
          <a:r>
            <a:rPr lang="en-US" sz="2400" dirty="0" err="1" smtClean="0">
              <a:solidFill>
                <a:schemeClr val="tx1"/>
              </a:solidFill>
            </a:rPr>
            <a:t>untuk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promosi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atau</a:t>
          </a:r>
          <a:r>
            <a:rPr lang="en-US" sz="2400" dirty="0" smtClean="0">
              <a:solidFill>
                <a:schemeClr val="tx1"/>
              </a:solidFill>
            </a:rPr>
            <a:t> “</a:t>
          </a:r>
          <a:r>
            <a:rPr lang="en-US" sz="2400" i="1" dirty="0" smtClean="0">
              <a:solidFill>
                <a:schemeClr val="tx1"/>
              </a:solidFill>
            </a:rPr>
            <a:t>roadshow</a:t>
          </a:r>
          <a:endParaRPr lang="en-US" sz="2400" dirty="0">
            <a:solidFill>
              <a:schemeClr val="tx1"/>
            </a:solidFill>
          </a:endParaRPr>
        </a:p>
      </dgm:t>
    </dgm:pt>
    <dgm:pt modelId="{3B3B2378-5D21-4DF8-93C6-29363663AFA7}" type="parTrans" cxnId="{A085364D-8AE4-4F47-B4BF-C4D273D79A05}">
      <dgm:prSet/>
      <dgm:spPr/>
      <dgm:t>
        <a:bodyPr/>
        <a:lstStyle/>
        <a:p>
          <a:endParaRPr lang="en-US"/>
        </a:p>
      </dgm:t>
    </dgm:pt>
    <dgm:pt modelId="{B3F60A5E-2556-4687-93D6-F0670F120E2E}" type="sibTrans" cxnId="{A085364D-8AE4-4F47-B4BF-C4D273D79A05}">
      <dgm:prSet/>
      <dgm:spPr/>
      <dgm:t>
        <a:bodyPr/>
        <a:lstStyle/>
        <a:p>
          <a:endParaRPr lang="en-US"/>
        </a:p>
      </dgm:t>
    </dgm:pt>
    <dgm:pt modelId="{97451064-9E3A-4699-AD8E-0906A5432C32}" type="pres">
      <dgm:prSet presAssocID="{E82479E7-7229-4A3C-AD0E-3B2B0417D475}" presName="Name0" presStyleCnt="0">
        <dgm:presLayoutVars>
          <dgm:dir/>
          <dgm:resizeHandles val="exact"/>
        </dgm:presLayoutVars>
      </dgm:prSet>
      <dgm:spPr/>
    </dgm:pt>
    <dgm:pt modelId="{FEC62D3B-A9BD-4D25-B371-CB6C606C5AD8}" type="pres">
      <dgm:prSet presAssocID="{E82479E7-7229-4A3C-AD0E-3B2B0417D475}" presName="fgShape" presStyleLbl="fgShp" presStyleIdx="0" presStyleCn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7C7CE6DD-62AD-41A7-845D-1DED538AEFB4}" type="pres">
      <dgm:prSet presAssocID="{E82479E7-7229-4A3C-AD0E-3B2B0417D475}" presName="linComp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5E893B75-0716-4F9D-9410-AFB342429540}" type="pres">
      <dgm:prSet presAssocID="{E67EA344-C97A-4DF1-8F95-3302B4FDA473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789E8B32-6521-4F95-8304-71E822FA4734}" type="pres">
      <dgm:prSet presAssocID="{E67EA344-C97A-4DF1-8F95-3302B4FDA473}" presName="bkgdShape" presStyleLbl="node1" presStyleIdx="0" presStyleCnt="2" custLinFactNeighborY="-231"/>
      <dgm:spPr/>
      <dgm:t>
        <a:bodyPr/>
        <a:lstStyle/>
        <a:p>
          <a:endParaRPr lang="en-US"/>
        </a:p>
      </dgm:t>
    </dgm:pt>
    <dgm:pt modelId="{135DA13B-B69D-45F9-89D3-A867E988950A}" type="pres">
      <dgm:prSet presAssocID="{E67EA344-C97A-4DF1-8F95-3302B4FDA473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3F42E5-B50F-44A8-9E2E-5FD2E2C7F4FE}" type="pres">
      <dgm:prSet presAssocID="{E67EA344-C97A-4DF1-8F95-3302B4FDA473}" presName="invisiNode" presStyleLbl="node1" presStyleIdx="0" presStyleCnt="2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DFA1F19B-7698-497A-9ACC-A44D6C1D6584}" type="pres">
      <dgm:prSet presAssocID="{E67EA344-C97A-4DF1-8F95-3302B4FDA473}" presName="imagNode" presStyleLbl="fgImgPlace1" presStyleIdx="0" presStyleCnt="2" custScaleX="154181" custScaleY="137222" custLinFactNeighborY="277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024C627C-6988-4F07-AC41-FDE894BE9204}" type="pres">
      <dgm:prSet presAssocID="{3F95CE0C-7409-4206-B7A9-09DB33847E0B}" presName="sibTrans" presStyleLbl="sibTrans2D1" presStyleIdx="0" presStyleCnt="0"/>
      <dgm:spPr/>
    </dgm:pt>
    <dgm:pt modelId="{4A53C74F-B9C9-4AAD-B3CB-E6F5D5D7A959}" type="pres">
      <dgm:prSet presAssocID="{73ADDD51-40AA-4E66-AA24-9FA7F7EAEB48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16D76D4B-927C-41CB-A0AD-F485C39608C1}" type="pres">
      <dgm:prSet presAssocID="{73ADDD51-40AA-4E66-AA24-9FA7F7EAEB48}" presName="bkgdShape" presStyleLbl="node1" presStyleIdx="1" presStyleCnt="2"/>
      <dgm:spPr/>
      <dgm:t>
        <a:bodyPr/>
        <a:lstStyle/>
        <a:p>
          <a:endParaRPr lang="en-US"/>
        </a:p>
      </dgm:t>
    </dgm:pt>
    <dgm:pt modelId="{270D9D4A-20DA-4CD7-8F1F-ECCC5309358C}" type="pres">
      <dgm:prSet presAssocID="{73ADDD51-40AA-4E66-AA24-9FA7F7EAEB48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59858C-92AB-4846-A854-944E75DBDD15}" type="pres">
      <dgm:prSet presAssocID="{73ADDD51-40AA-4E66-AA24-9FA7F7EAEB48}" presName="invisiNode" presStyleLbl="node1" presStyleIdx="1" presStyleCnt="2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0C60FA6A-2E72-480D-9274-EC4593FF89F6}" type="pres">
      <dgm:prSet presAssocID="{73ADDD51-40AA-4E66-AA24-9FA7F7EAEB48}" presName="imagNode" presStyleLbl="fgImgPlace1" presStyleIdx="1" presStyleCnt="2" custScaleX="137317" custScaleY="13166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</dgm:ptLst>
  <dgm:cxnLst>
    <dgm:cxn modelId="{18A37C1B-7B27-4804-B8B4-69377848411C}" type="presOf" srcId="{3F95CE0C-7409-4206-B7A9-09DB33847E0B}" destId="{024C627C-6988-4F07-AC41-FDE894BE9204}" srcOrd="0" destOrd="0" presId="urn:microsoft.com/office/officeart/2005/8/layout/hList7"/>
    <dgm:cxn modelId="{71EF3854-0108-4CAA-92B8-937B49D7B8D1}" type="presOf" srcId="{E82479E7-7229-4A3C-AD0E-3B2B0417D475}" destId="{97451064-9E3A-4699-AD8E-0906A5432C32}" srcOrd="0" destOrd="0" presId="urn:microsoft.com/office/officeart/2005/8/layout/hList7"/>
    <dgm:cxn modelId="{51DB8543-C72B-49E3-A132-BAA7082EDAA0}" type="presOf" srcId="{E67EA344-C97A-4DF1-8F95-3302B4FDA473}" destId="{789E8B32-6521-4F95-8304-71E822FA4734}" srcOrd="0" destOrd="0" presId="urn:microsoft.com/office/officeart/2005/8/layout/hList7"/>
    <dgm:cxn modelId="{57F2A6B0-31AF-4915-948A-342AF9025DA0}" srcId="{E82479E7-7229-4A3C-AD0E-3B2B0417D475}" destId="{E67EA344-C97A-4DF1-8F95-3302B4FDA473}" srcOrd="0" destOrd="0" parTransId="{3B00D533-EF96-4525-BBFE-E3EEEB43CAD1}" sibTransId="{3F95CE0C-7409-4206-B7A9-09DB33847E0B}"/>
    <dgm:cxn modelId="{F5FEBF1B-77A7-45F7-A515-A173B24DF9A7}" type="presOf" srcId="{73ADDD51-40AA-4E66-AA24-9FA7F7EAEB48}" destId="{270D9D4A-20DA-4CD7-8F1F-ECCC5309358C}" srcOrd="1" destOrd="0" presId="urn:microsoft.com/office/officeart/2005/8/layout/hList7"/>
    <dgm:cxn modelId="{A085364D-8AE4-4F47-B4BF-C4D273D79A05}" srcId="{E82479E7-7229-4A3C-AD0E-3B2B0417D475}" destId="{73ADDD51-40AA-4E66-AA24-9FA7F7EAEB48}" srcOrd="1" destOrd="0" parTransId="{3B3B2378-5D21-4DF8-93C6-29363663AFA7}" sibTransId="{B3F60A5E-2556-4687-93D6-F0670F120E2E}"/>
    <dgm:cxn modelId="{A5EC7DEA-8E55-4071-AA2A-7BEE30C8F564}" type="presOf" srcId="{E67EA344-C97A-4DF1-8F95-3302B4FDA473}" destId="{135DA13B-B69D-45F9-89D3-A867E988950A}" srcOrd="1" destOrd="0" presId="urn:microsoft.com/office/officeart/2005/8/layout/hList7"/>
    <dgm:cxn modelId="{E944BF7C-014E-4C9A-ABD6-07BE2EA645FF}" type="presOf" srcId="{73ADDD51-40AA-4E66-AA24-9FA7F7EAEB48}" destId="{16D76D4B-927C-41CB-A0AD-F485C39608C1}" srcOrd="0" destOrd="0" presId="urn:microsoft.com/office/officeart/2005/8/layout/hList7"/>
    <dgm:cxn modelId="{1B9600DF-9699-4FB1-8260-7287C62F29B8}" type="presParOf" srcId="{97451064-9E3A-4699-AD8E-0906A5432C32}" destId="{FEC62D3B-A9BD-4D25-B371-CB6C606C5AD8}" srcOrd="0" destOrd="0" presId="urn:microsoft.com/office/officeart/2005/8/layout/hList7"/>
    <dgm:cxn modelId="{46FC96AB-A036-425B-8DD6-56356D1FFEE7}" type="presParOf" srcId="{97451064-9E3A-4699-AD8E-0906A5432C32}" destId="{7C7CE6DD-62AD-41A7-845D-1DED538AEFB4}" srcOrd="1" destOrd="0" presId="urn:microsoft.com/office/officeart/2005/8/layout/hList7"/>
    <dgm:cxn modelId="{6FC5F3CE-2787-45E8-9337-6EA9F3664CD6}" type="presParOf" srcId="{7C7CE6DD-62AD-41A7-845D-1DED538AEFB4}" destId="{5E893B75-0716-4F9D-9410-AFB342429540}" srcOrd="0" destOrd="0" presId="urn:microsoft.com/office/officeart/2005/8/layout/hList7"/>
    <dgm:cxn modelId="{3F998128-83BE-4424-ABA6-62983885D802}" type="presParOf" srcId="{5E893B75-0716-4F9D-9410-AFB342429540}" destId="{789E8B32-6521-4F95-8304-71E822FA4734}" srcOrd="0" destOrd="0" presId="urn:microsoft.com/office/officeart/2005/8/layout/hList7"/>
    <dgm:cxn modelId="{577579B2-DF80-4299-9A61-C18EF4791FC6}" type="presParOf" srcId="{5E893B75-0716-4F9D-9410-AFB342429540}" destId="{135DA13B-B69D-45F9-89D3-A867E988950A}" srcOrd="1" destOrd="0" presId="urn:microsoft.com/office/officeart/2005/8/layout/hList7"/>
    <dgm:cxn modelId="{8ABF386B-3AFB-4356-8D96-6328E31A4CDF}" type="presParOf" srcId="{5E893B75-0716-4F9D-9410-AFB342429540}" destId="{EC3F42E5-B50F-44A8-9E2E-5FD2E2C7F4FE}" srcOrd="2" destOrd="0" presId="urn:microsoft.com/office/officeart/2005/8/layout/hList7"/>
    <dgm:cxn modelId="{CD44BAC6-45E2-47E1-B117-6E6A4FA8CC01}" type="presParOf" srcId="{5E893B75-0716-4F9D-9410-AFB342429540}" destId="{DFA1F19B-7698-497A-9ACC-A44D6C1D6584}" srcOrd="3" destOrd="0" presId="urn:microsoft.com/office/officeart/2005/8/layout/hList7"/>
    <dgm:cxn modelId="{FD3B7807-1DEB-4A78-AA2A-DD8733585423}" type="presParOf" srcId="{7C7CE6DD-62AD-41A7-845D-1DED538AEFB4}" destId="{024C627C-6988-4F07-AC41-FDE894BE9204}" srcOrd="1" destOrd="0" presId="urn:microsoft.com/office/officeart/2005/8/layout/hList7"/>
    <dgm:cxn modelId="{D4023671-1A95-4B4F-8413-4FEC149B9A07}" type="presParOf" srcId="{7C7CE6DD-62AD-41A7-845D-1DED538AEFB4}" destId="{4A53C74F-B9C9-4AAD-B3CB-E6F5D5D7A959}" srcOrd="2" destOrd="0" presId="urn:microsoft.com/office/officeart/2005/8/layout/hList7"/>
    <dgm:cxn modelId="{CBEF553D-624F-454D-8EDF-BAA86F8B8BE8}" type="presParOf" srcId="{4A53C74F-B9C9-4AAD-B3CB-E6F5D5D7A959}" destId="{16D76D4B-927C-41CB-A0AD-F485C39608C1}" srcOrd="0" destOrd="0" presId="urn:microsoft.com/office/officeart/2005/8/layout/hList7"/>
    <dgm:cxn modelId="{0412F395-2709-415E-94E1-F44924C760FF}" type="presParOf" srcId="{4A53C74F-B9C9-4AAD-B3CB-E6F5D5D7A959}" destId="{270D9D4A-20DA-4CD7-8F1F-ECCC5309358C}" srcOrd="1" destOrd="0" presId="urn:microsoft.com/office/officeart/2005/8/layout/hList7"/>
    <dgm:cxn modelId="{5B8ED2F1-CCC7-48FB-AC0D-52C52DDCFB3D}" type="presParOf" srcId="{4A53C74F-B9C9-4AAD-B3CB-E6F5D5D7A959}" destId="{C559858C-92AB-4846-A854-944E75DBDD15}" srcOrd="2" destOrd="0" presId="urn:microsoft.com/office/officeart/2005/8/layout/hList7"/>
    <dgm:cxn modelId="{CA16EC42-C045-46F0-852F-48286E758E56}" type="presParOf" srcId="{4A53C74F-B9C9-4AAD-B3CB-E6F5D5D7A959}" destId="{0C60FA6A-2E72-480D-9274-EC4593FF89F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565B390-1172-49A6-B98B-EA977879E55C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37329F89-BA9F-429D-A895-88F93E47CCCE}">
      <dgm:prSet phldrT="[Text]" custT="1"/>
      <dgm:spPr>
        <a:solidFill>
          <a:srgbClr val="7030A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600" dirty="0" err="1" smtClean="0"/>
            <a:t>Meningkatkan</a:t>
          </a:r>
          <a:r>
            <a:rPr lang="en-US" sz="1600" dirty="0" smtClean="0"/>
            <a:t> </a:t>
          </a:r>
          <a:r>
            <a:rPr lang="en-US" sz="1600" dirty="0" err="1" smtClean="0"/>
            <a:t>kualitas</a:t>
          </a:r>
          <a:r>
            <a:rPr lang="en-US" sz="1600" dirty="0" smtClean="0"/>
            <a:t> </a:t>
          </a:r>
          <a:r>
            <a:rPr lang="en-US" sz="1600" dirty="0" err="1" smtClean="0"/>
            <a:t>wadah</a:t>
          </a:r>
          <a:r>
            <a:rPr lang="en-US" sz="1600" dirty="0" smtClean="0"/>
            <a:t> </a:t>
          </a:r>
          <a:r>
            <a:rPr lang="en-US" sz="1600" dirty="0" err="1" smtClean="0"/>
            <a:t>publikasi</a:t>
          </a:r>
          <a:r>
            <a:rPr lang="en-US" sz="1600" dirty="0" smtClean="0"/>
            <a:t> </a:t>
          </a:r>
          <a:r>
            <a:rPr lang="en-US" sz="1600" dirty="0" err="1" smtClean="0"/>
            <a:t>Jurnal</a:t>
          </a:r>
          <a:r>
            <a:rPr lang="en-US" sz="1600" dirty="0" smtClean="0"/>
            <a:t> </a:t>
          </a:r>
          <a:r>
            <a:rPr lang="en-US" sz="1600" dirty="0" err="1" smtClean="0"/>
            <a:t>Ilmu</a:t>
          </a:r>
          <a:r>
            <a:rPr lang="en-US" sz="1600" dirty="0" smtClean="0"/>
            <a:t> </a:t>
          </a:r>
          <a:r>
            <a:rPr lang="en-US" sz="1600" dirty="0" err="1" smtClean="0"/>
            <a:t>Dasar</a:t>
          </a:r>
          <a:r>
            <a:rPr lang="en-US" sz="1600" dirty="0" smtClean="0"/>
            <a:t> (JID) FMIPA </a:t>
          </a:r>
          <a:r>
            <a:rPr lang="en-US" sz="1600" dirty="0" err="1" smtClean="0"/>
            <a:t>menjadi</a:t>
          </a:r>
          <a:r>
            <a:rPr lang="en-US" sz="1600" dirty="0" smtClean="0"/>
            <a:t> </a:t>
          </a:r>
          <a:r>
            <a:rPr lang="en-US" sz="1600" dirty="0" err="1" smtClean="0"/>
            <a:t>terakreditasi</a:t>
          </a:r>
          <a:r>
            <a:rPr lang="en-US" sz="1600" dirty="0" smtClean="0"/>
            <a:t> </a:t>
          </a:r>
          <a:r>
            <a:rPr lang="en-US" sz="1600" dirty="0" err="1" smtClean="0"/>
            <a:t>kembali</a:t>
          </a:r>
          <a:r>
            <a:rPr lang="en-US" sz="1600" dirty="0" smtClean="0"/>
            <a:t> </a:t>
          </a:r>
          <a:r>
            <a:rPr lang="en-US" sz="1600" dirty="0" err="1" smtClean="0"/>
            <a:t>dan</a:t>
          </a:r>
          <a:r>
            <a:rPr lang="en-US" sz="1600" dirty="0" smtClean="0"/>
            <a:t> </a:t>
          </a:r>
          <a:r>
            <a:rPr lang="en-US" sz="1600" dirty="0" err="1" smtClean="0"/>
            <a:t>terindeks</a:t>
          </a:r>
          <a:r>
            <a:rPr lang="en-US" sz="1600" dirty="0" smtClean="0"/>
            <a:t> </a:t>
          </a:r>
          <a:r>
            <a:rPr lang="en-US" sz="1600" dirty="0" err="1" smtClean="0"/>
            <a:t>oleh</a:t>
          </a:r>
          <a:r>
            <a:rPr lang="en-US" sz="1600" dirty="0" smtClean="0"/>
            <a:t> </a:t>
          </a:r>
          <a:r>
            <a:rPr lang="en-US" sz="1600" dirty="0" err="1" smtClean="0"/>
            <a:t>lembaga</a:t>
          </a:r>
          <a:r>
            <a:rPr lang="en-US" sz="1600" dirty="0" smtClean="0"/>
            <a:t> </a:t>
          </a:r>
          <a:r>
            <a:rPr lang="en-US" sz="1600" dirty="0" err="1" smtClean="0"/>
            <a:t>pengindeks</a:t>
          </a:r>
          <a:r>
            <a:rPr lang="en-US" sz="1600" dirty="0" smtClean="0"/>
            <a:t> </a:t>
          </a:r>
          <a:r>
            <a:rPr lang="en-US" sz="1600" dirty="0" err="1" smtClean="0"/>
            <a:t>internasional</a:t>
          </a:r>
          <a:endParaRPr lang="en-US" sz="1600" dirty="0"/>
        </a:p>
      </dgm:t>
    </dgm:pt>
    <dgm:pt modelId="{FE0DDB52-F59E-46D5-B6B8-F0E527BC893B}" type="parTrans" cxnId="{8C707104-3775-49A3-ABBC-CC87D5D267A2}">
      <dgm:prSet/>
      <dgm:spPr/>
      <dgm:t>
        <a:bodyPr/>
        <a:lstStyle/>
        <a:p>
          <a:endParaRPr lang="en-US"/>
        </a:p>
      </dgm:t>
    </dgm:pt>
    <dgm:pt modelId="{98F56791-3973-4C54-AEF7-AD8AEDA2FF46}" type="sibTrans" cxnId="{8C707104-3775-49A3-ABBC-CC87D5D267A2}">
      <dgm:prSet/>
      <dgm:spPr>
        <a:solidFill>
          <a:schemeClr val="accent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E3B551C1-BD90-48A5-8D6F-92A14F46BE3B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600" dirty="0" err="1" smtClean="0"/>
            <a:t>Memberikan</a:t>
          </a:r>
          <a:r>
            <a:rPr lang="en-US" sz="1600" dirty="0" smtClean="0"/>
            <a:t> </a:t>
          </a:r>
          <a:r>
            <a:rPr lang="en-US" sz="1600" dirty="0" err="1" smtClean="0"/>
            <a:t>wadah</a:t>
          </a:r>
          <a:r>
            <a:rPr lang="en-US" sz="1600" dirty="0" smtClean="0"/>
            <a:t> </a:t>
          </a:r>
          <a:r>
            <a:rPr lang="en-US" sz="1600" dirty="0" err="1" smtClean="0"/>
            <a:t>bagi</a:t>
          </a:r>
          <a:r>
            <a:rPr lang="en-US" sz="1600" dirty="0" smtClean="0"/>
            <a:t> </a:t>
          </a:r>
          <a:r>
            <a:rPr lang="en-US" sz="1600" dirty="0" err="1" smtClean="0"/>
            <a:t>dosen</a:t>
          </a:r>
          <a:r>
            <a:rPr lang="en-US" sz="1600" dirty="0" smtClean="0"/>
            <a:t> FMIPA </a:t>
          </a:r>
          <a:r>
            <a:rPr lang="en-US" sz="1600" dirty="0" err="1" smtClean="0"/>
            <a:t>untuk</a:t>
          </a:r>
          <a:r>
            <a:rPr lang="en-US" sz="1600" dirty="0" smtClean="0"/>
            <a:t> </a:t>
          </a:r>
          <a:r>
            <a:rPr lang="en-US" sz="1600" dirty="0" err="1" smtClean="0"/>
            <a:t>beraktualisasi</a:t>
          </a:r>
          <a:r>
            <a:rPr lang="en-US" sz="1600" dirty="0" smtClean="0"/>
            <a:t> </a:t>
          </a:r>
          <a:r>
            <a:rPr lang="en-US" sz="1600" dirty="0" err="1" smtClean="0"/>
            <a:t>secara</a:t>
          </a:r>
          <a:r>
            <a:rPr lang="en-US" sz="1600" dirty="0" smtClean="0"/>
            <a:t> </a:t>
          </a:r>
          <a:r>
            <a:rPr lang="en-US" sz="1600" dirty="0" err="1" smtClean="0"/>
            <a:t>akademik</a:t>
          </a:r>
          <a:r>
            <a:rPr lang="en-US" sz="1600" dirty="0" smtClean="0"/>
            <a:t>.</a:t>
          </a:r>
          <a:endParaRPr lang="en-US" sz="1600" dirty="0"/>
        </a:p>
      </dgm:t>
    </dgm:pt>
    <dgm:pt modelId="{5D509E06-F772-4256-B34E-B7CE9878DDB3}" type="parTrans" cxnId="{00D9A4C2-00F9-487B-9B41-281D1A4C7104}">
      <dgm:prSet/>
      <dgm:spPr/>
      <dgm:t>
        <a:bodyPr/>
        <a:lstStyle/>
        <a:p>
          <a:endParaRPr lang="en-US"/>
        </a:p>
      </dgm:t>
    </dgm:pt>
    <dgm:pt modelId="{2D796929-FA66-4F8C-BFB7-6563598EB169}" type="sibTrans" cxnId="{00D9A4C2-00F9-487B-9B41-281D1A4C7104}">
      <dgm:prSet/>
      <dgm:spPr>
        <a:solidFill>
          <a:schemeClr val="accent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E7E75DB6-47D9-418B-96E4-A1481BAB7508}">
      <dgm:prSet phldrT="[Text]" custT="1"/>
      <dgm:spPr>
        <a:solidFill>
          <a:schemeClr val="accent4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600" dirty="0" err="1" smtClean="0">
              <a:solidFill>
                <a:schemeClr val="tx1"/>
              </a:solidFill>
            </a:rPr>
            <a:t>Mengidentifikasi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hasil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penelitian</a:t>
          </a:r>
          <a:r>
            <a:rPr lang="en-US" sz="1600" dirty="0" smtClean="0">
              <a:solidFill>
                <a:schemeClr val="tx1"/>
              </a:solidFill>
            </a:rPr>
            <a:t>    </a:t>
          </a:r>
          <a:r>
            <a:rPr lang="en-US" sz="1600" dirty="0" err="1" smtClean="0">
              <a:solidFill>
                <a:schemeClr val="tx1"/>
              </a:solidFill>
            </a:rPr>
            <a:t>dan</a:t>
          </a:r>
          <a:r>
            <a:rPr lang="en-US" sz="1600" dirty="0" smtClean="0">
              <a:solidFill>
                <a:schemeClr val="tx1"/>
              </a:solidFill>
            </a:rPr>
            <a:t>    </a:t>
          </a:r>
          <a:r>
            <a:rPr lang="en-US" sz="1600" dirty="0" err="1" smtClean="0">
              <a:solidFill>
                <a:schemeClr val="tx1"/>
              </a:solidFill>
            </a:rPr>
            <a:t>inovasi</a:t>
          </a:r>
          <a:r>
            <a:rPr lang="en-US" sz="1600" dirty="0" smtClean="0">
              <a:solidFill>
                <a:schemeClr val="tx1"/>
              </a:solidFill>
            </a:rPr>
            <a:t>    yang </a:t>
          </a:r>
          <a:r>
            <a:rPr lang="en-US" sz="1600" dirty="0" err="1" smtClean="0">
              <a:solidFill>
                <a:schemeClr val="tx1"/>
              </a:solidFill>
            </a:rPr>
            <a:t>berdampak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kepada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luaran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publikasi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internasional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dan</a:t>
          </a:r>
          <a:r>
            <a:rPr lang="en-US" sz="1600" dirty="0" smtClean="0">
              <a:solidFill>
                <a:schemeClr val="tx1"/>
              </a:solidFill>
            </a:rPr>
            <a:t> paten</a:t>
          </a:r>
          <a:endParaRPr lang="en-US" sz="1600" dirty="0">
            <a:solidFill>
              <a:schemeClr val="tx1"/>
            </a:solidFill>
          </a:endParaRPr>
        </a:p>
      </dgm:t>
    </dgm:pt>
    <dgm:pt modelId="{F5A37D45-9B71-4564-948C-1972B60FBBBE}" type="parTrans" cxnId="{3A7E1371-F13F-486A-AE53-6773ACC7E544}">
      <dgm:prSet/>
      <dgm:spPr/>
      <dgm:t>
        <a:bodyPr/>
        <a:lstStyle/>
        <a:p>
          <a:endParaRPr lang="en-US"/>
        </a:p>
      </dgm:t>
    </dgm:pt>
    <dgm:pt modelId="{F1BBDE09-DE30-4B12-B04F-C87FF393E7D5}" type="sibTrans" cxnId="{3A7E1371-F13F-486A-AE53-6773ACC7E544}">
      <dgm:prSet/>
      <dgm:spPr>
        <a:solidFill>
          <a:schemeClr val="accent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1AD1EC73-032E-4BB3-882B-29A24244A2CA}" type="pres">
      <dgm:prSet presAssocID="{A565B390-1172-49A6-B98B-EA977879E55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64FEB2E-43E8-4441-B839-A3F1E76EA793}" type="pres">
      <dgm:prSet presAssocID="{37329F89-BA9F-429D-A895-88F93E47CCCE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544C1F-5A15-4EFE-ACCF-42121AA63150}" type="pres">
      <dgm:prSet presAssocID="{37329F89-BA9F-429D-A895-88F93E47CCCE}" presName="gear1srcNode" presStyleLbl="node1" presStyleIdx="0" presStyleCnt="3"/>
      <dgm:spPr/>
    </dgm:pt>
    <dgm:pt modelId="{95E0A1D1-39DB-4DB6-9764-AA5FBDD15BFC}" type="pres">
      <dgm:prSet presAssocID="{37329F89-BA9F-429D-A895-88F93E47CCCE}" presName="gear1dstNode" presStyleLbl="node1" presStyleIdx="0" presStyleCnt="3"/>
      <dgm:spPr/>
    </dgm:pt>
    <dgm:pt modelId="{9A364305-A3EA-4FF2-9A5C-521051A7EB2B}" type="pres">
      <dgm:prSet presAssocID="{E3B551C1-BD90-48A5-8D6F-92A14F46BE3B}" presName="gear2" presStyleLbl="node1" presStyleIdx="1" presStyleCnt="3" custScaleX="149560" custScaleY="140906" custLinFactNeighborX="-39059" custLinFactNeighborY="2845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9DD729-9FE1-4B8E-BDF8-86C662307085}" type="pres">
      <dgm:prSet presAssocID="{E3B551C1-BD90-48A5-8D6F-92A14F46BE3B}" presName="gear2srcNode" presStyleLbl="node1" presStyleIdx="1" presStyleCnt="3"/>
      <dgm:spPr/>
    </dgm:pt>
    <dgm:pt modelId="{42BEC777-5076-4525-86DA-A3FDCED29259}" type="pres">
      <dgm:prSet presAssocID="{E3B551C1-BD90-48A5-8D6F-92A14F46BE3B}" presName="gear2dstNode" presStyleLbl="node1" presStyleIdx="1" presStyleCnt="3"/>
      <dgm:spPr/>
    </dgm:pt>
    <dgm:pt modelId="{CF73CF44-0680-4537-B1FD-58CF865FEDA6}" type="pres">
      <dgm:prSet presAssocID="{E7E75DB6-47D9-418B-96E4-A1481BAB7508}" presName="gear3" presStyleLbl="node1" presStyleIdx="2" presStyleCnt="3" custScaleX="155131" custScaleY="134881"/>
      <dgm:spPr/>
      <dgm:t>
        <a:bodyPr/>
        <a:lstStyle/>
        <a:p>
          <a:endParaRPr lang="en-US"/>
        </a:p>
      </dgm:t>
    </dgm:pt>
    <dgm:pt modelId="{72232396-5DE2-4B1C-B8DC-FC36CF828957}" type="pres">
      <dgm:prSet presAssocID="{E7E75DB6-47D9-418B-96E4-A1481BAB750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D70BE5-6A6A-4036-9F68-F2EC95762202}" type="pres">
      <dgm:prSet presAssocID="{E7E75DB6-47D9-418B-96E4-A1481BAB7508}" presName="gear3srcNode" presStyleLbl="node1" presStyleIdx="2" presStyleCnt="3"/>
      <dgm:spPr/>
    </dgm:pt>
    <dgm:pt modelId="{DBA2DBEB-31FE-4B3C-9A28-CE2964C14F71}" type="pres">
      <dgm:prSet presAssocID="{E7E75DB6-47D9-418B-96E4-A1481BAB7508}" presName="gear3dstNode" presStyleLbl="node1" presStyleIdx="2" presStyleCnt="3"/>
      <dgm:spPr/>
    </dgm:pt>
    <dgm:pt modelId="{E9E0CCF3-706D-4F4C-B973-5FACB03C5D53}" type="pres">
      <dgm:prSet presAssocID="{98F56791-3973-4C54-AEF7-AD8AEDA2FF46}" presName="connector1" presStyleLbl="sibTrans2D1" presStyleIdx="0" presStyleCnt="3"/>
      <dgm:spPr/>
    </dgm:pt>
    <dgm:pt modelId="{B18ABC62-2A71-4807-A595-7D50A17E658E}" type="pres">
      <dgm:prSet presAssocID="{2D796929-FA66-4F8C-BFB7-6563598EB169}" presName="connector2" presStyleLbl="sibTrans2D1" presStyleIdx="1" presStyleCnt="3" custLinFactNeighborX="-49904" custLinFactNeighborY="1629"/>
      <dgm:spPr/>
    </dgm:pt>
    <dgm:pt modelId="{9A102138-E55A-4021-93FC-BEF2DCCBBAF8}" type="pres">
      <dgm:prSet presAssocID="{F1BBDE09-DE30-4B12-B04F-C87FF393E7D5}" presName="connector3" presStyleLbl="sibTrans2D1" presStyleIdx="2" presStyleCnt="3" custLinFactNeighborX="-12843" custLinFactNeighborY="-18982"/>
      <dgm:spPr/>
    </dgm:pt>
  </dgm:ptLst>
  <dgm:cxnLst>
    <dgm:cxn modelId="{CC4B7D4F-11AD-4BD1-84EB-19ECDD91CD99}" type="presOf" srcId="{E7E75DB6-47D9-418B-96E4-A1481BAB7508}" destId="{FAD70BE5-6A6A-4036-9F68-F2EC95762202}" srcOrd="2" destOrd="0" presId="urn:microsoft.com/office/officeart/2005/8/layout/gear1"/>
    <dgm:cxn modelId="{00D9A4C2-00F9-487B-9B41-281D1A4C7104}" srcId="{A565B390-1172-49A6-B98B-EA977879E55C}" destId="{E3B551C1-BD90-48A5-8D6F-92A14F46BE3B}" srcOrd="1" destOrd="0" parTransId="{5D509E06-F772-4256-B34E-B7CE9878DDB3}" sibTransId="{2D796929-FA66-4F8C-BFB7-6563598EB169}"/>
    <dgm:cxn modelId="{D22E4B92-3349-4890-AEE9-F2F8E7083919}" type="presOf" srcId="{F1BBDE09-DE30-4B12-B04F-C87FF393E7D5}" destId="{9A102138-E55A-4021-93FC-BEF2DCCBBAF8}" srcOrd="0" destOrd="0" presId="urn:microsoft.com/office/officeart/2005/8/layout/gear1"/>
    <dgm:cxn modelId="{5A027609-BE73-455B-BD39-8F8B06280688}" type="presOf" srcId="{98F56791-3973-4C54-AEF7-AD8AEDA2FF46}" destId="{E9E0CCF3-706D-4F4C-B973-5FACB03C5D53}" srcOrd="0" destOrd="0" presId="urn:microsoft.com/office/officeart/2005/8/layout/gear1"/>
    <dgm:cxn modelId="{7ED89162-08E9-4F05-A2F2-8D5DFC45B8D4}" type="presOf" srcId="{37329F89-BA9F-429D-A895-88F93E47CCCE}" destId="{95E0A1D1-39DB-4DB6-9764-AA5FBDD15BFC}" srcOrd="2" destOrd="0" presId="urn:microsoft.com/office/officeart/2005/8/layout/gear1"/>
    <dgm:cxn modelId="{B75F2FF1-B3A3-432D-8EB5-813806B3008A}" type="presOf" srcId="{E7E75DB6-47D9-418B-96E4-A1481BAB7508}" destId="{CF73CF44-0680-4537-B1FD-58CF865FEDA6}" srcOrd="0" destOrd="0" presId="urn:microsoft.com/office/officeart/2005/8/layout/gear1"/>
    <dgm:cxn modelId="{8C707104-3775-49A3-ABBC-CC87D5D267A2}" srcId="{A565B390-1172-49A6-B98B-EA977879E55C}" destId="{37329F89-BA9F-429D-A895-88F93E47CCCE}" srcOrd="0" destOrd="0" parTransId="{FE0DDB52-F59E-46D5-B6B8-F0E527BC893B}" sibTransId="{98F56791-3973-4C54-AEF7-AD8AEDA2FF46}"/>
    <dgm:cxn modelId="{4A33A885-8A24-42DE-A2D4-64B01560B7F0}" type="presOf" srcId="{E7E75DB6-47D9-418B-96E4-A1481BAB7508}" destId="{DBA2DBEB-31FE-4B3C-9A28-CE2964C14F71}" srcOrd="3" destOrd="0" presId="urn:microsoft.com/office/officeart/2005/8/layout/gear1"/>
    <dgm:cxn modelId="{C674FE30-C565-488E-AC09-7305C3114F92}" type="presOf" srcId="{E7E75DB6-47D9-418B-96E4-A1481BAB7508}" destId="{72232396-5DE2-4B1C-B8DC-FC36CF828957}" srcOrd="1" destOrd="0" presId="urn:microsoft.com/office/officeart/2005/8/layout/gear1"/>
    <dgm:cxn modelId="{778E349C-4BE0-422B-8F1D-AB2FE91DA3EA}" type="presOf" srcId="{E3B551C1-BD90-48A5-8D6F-92A14F46BE3B}" destId="{42BEC777-5076-4525-86DA-A3FDCED29259}" srcOrd="2" destOrd="0" presId="urn:microsoft.com/office/officeart/2005/8/layout/gear1"/>
    <dgm:cxn modelId="{49965175-35B8-453D-9F01-7FD30BBFD07B}" type="presOf" srcId="{A565B390-1172-49A6-B98B-EA977879E55C}" destId="{1AD1EC73-032E-4BB3-882B-29A24244A2CA}" srcOrd="0" destOrd="0" presId="urn:microsoft.com/office/officeart/2005/8/layout/gear1"/>
    <dgm:cxn modelId="{5F896128-C475-4ABB-B2CC-2451CF403C81}" type="presOf" srcId="{E3B551C1-BD90-48A5-8D6F-92A14F46BE3B}" destId="{159DD729-9FE1-4B8E-BDF8-86C662307085}" srcOrd="1" destOrd="0" presId="urn:microsoft.com/office/officeart/2005/8/layout/gear1"/>
    <dgm:cxn modelId="{C16C690A-784F-449E-9581-B6FD80D7F1FD}" type="presOf" srcId="{E3B551C1-BD90-48A5-8D6F-92A14F46BE3B}" destId="{9A364305-A3EA-4FF2-9A5C-521051A7EB2B}" srcOrd="0" destOrd="0" presId="urn:microsoft.com/office/officeart/2005/8/layout/gear1"/>
    <dgm:cxn modelId="{D4EA8EFA-85A1-41BE-93B3-C083EBE510F6}" type="presOf" srcId="{37329F89-BA9F-429D-A895-88F93E47CCCE}" destId="{564FEB2E-43E8-4441-B839-A3F1E76EA793}" srcOrd="0" destOrd="0" presId="urn:microsoft.com/office/officeart/2005/8/layout/gear1"/>
    <dgm:cxn modelId="{A04F9959-2AD2-4C25-B305-560EEA130B63}" type="presOf" srcId="{37329F89-BA9F-429D-A895-88F93E47CCCE}" destId="{CA544C1F-5A15-4EFE-ACCF-42121AA63150}" srcOrd="1" destOrd="0" presId="urn:microsoft.com/office/officeart/2005/8/layout/gear1"/>
    <dgm:cxn modelId="{3A7E1371-F13F-486A-AE53-6773ACC7E544}" srcId="{A565B390-1172-49A6-B98B-EA977879E55C}" destId="{E7E75DB6-47D9-418B-96E4-A1481BAB7508}" srcOrd="2" destOrd="0" parTransId="{F5A37D45-9B71-4564-948C-1972B60FBBBE}" sibTransId="{F1BBDE09-DE30-4B12-B04F-C87FF393E7D5}"/>
    <dgm:cxn modelId="{AB1A2930-9479-4381-AF9E-7C732716576D}" type="presOf" srcId="{2D796929-FA66-4F8C-BFB7-6563598EB169}" destId="{B18ABC62-2A71-4807-A595-7D50A17E658E}" srcOrd="0" destOrd="0" presId="urn:microsoft.com/office/officeart/2005/8/layout/gear1"/>
    <dgm:cxn modelId="{7A42B251-18E5-48D5-A46D-4F43B0A5B8D2}" type="presParOf" srcId="{1AD1EC73-032E-4BB3-882B-29A24244A2CA}" destId="{564FEB2E-43E8-4441-B839-A3F1E76EA793}" srcOrd="0" destOrd="0" presId="urn:microsoft.com/office/officeart/2005/8/layout/gear1"/>
    <dgm:cxn modelId="{93E03E86-37BE-4623-AD00-42504D69D9FE}" type="presParOf" srcId="{1AD1EC73-032E-4BB3-882B-29A24244A2CA}" destId="{CA544C1F-5A15-4EFE-ACCF-42121AA63150}" srcOrd="1" destOrd="0" presId="urn:microsoft.com/office/officeart/2005/8/layout/gear1"/>
    <dgm:cxn modelId="{D50B027D-EF2D-4178-A467-299677DBB809}" type="presParOf" srcId="{1AD1EC73-032E-4BB3-882B-29A24244A2CA}" destId="{95E0A1D1-39DB-4DB6-9764-AA5FBDD15BFC}" srcOrd="2" destOrd="0" presId="urn:microsoft.com/office/officeart/2005/8/layout/gear1"/>
    <dgm:cxn modelId="{F42F16E4-43CC-45C0-8312-59A2DF3F5E69}" type="presParOf" srcId="{1AD1EC73-032E-4BB3-882B-29A24244A2CA}" destId="{9A364305-A3EA-4FF2-9A5C-521051A7EB2B}" srcOrd="3" destOrd="0" presId="urn:microsoft.com/office/officeart/2005/8/layout/gear1"/>
    <dgm:cxn modelId="{B91F6460-903E-454E-BDEC-CD793BDD014A}" type="presParOf" srcId="{1AD1EC73-032E-4BB3-882B-29A24244A2CA}" destId="{159DD729-9FE1-4B8E-BDF8-86C662307085}" srcOrd="4" destOrd="0" presId="urn:microsoft.com/office/officeart/2005/8/layout/gear1"/>
    <dgm:cxn modelId="{C1181420-2A19-4C53-8707-942E2476CBCA}" type="presParOf" srcId="{1AD1EC73-032E-4BB3-882B-29A24244A2CA}" destId="{42BEC777-5076-4525-86DA-A3FDCED29259}" srcOrd="5" destOrd="0" presId="urn:microsoft.com/office/officeart/2005/8/layout/gear1"/>
    <dgm:cxn modelId="{D16CAF64-59DF-4E62-9E3E-D82BC85DABB8}" type="presParOf" srcId="{1AD1EC73-032E-4BB3-882B-29A24244A2CA}" destId="{CF73CF44-0680-4537-B1FD-58CF865FEDA6}" srcOrd="6" destOrd="0" presId="urn:microsoft.com/office/officeart/2005/8/layout/gear1"/>
    <dgm:cxn modelId="{A70D9E0A-77C6-42BB-9DC8-39394144AEEF}" type="presParOf" srcId="{1AD1EC73-032E-4BB3-882B-29A24244A2CA}" destId="{72232396-5DE2-4B1C-B8DC-FC36CF828957}" srcOrd="7" destOrd="0" presId="urn:microsoft.com/office/officeart/2005/8/layout/gear1"/>
    <dgm:cxn modelId="{9B0FE077-153D-4285-A48A-63974FE62D59}" type="presParOf" srcId="{1AD1EC73-032E-4BB3-882B-29A24244A2CA}" destId="{FAD70BE5-6A6A-4036-9F68-F2EC95762202}" srcOrd="8" destOrd="0" presId="urn:microsoft.com/office/officeart/2005/8/layout/gear1"/>
    <dgm:cxn modelId="{F283B8DD-25C1-4B76-8CE2-799CCEB0F128}" type="presParOf" srcId="{1AD1EC73-032E-4BB3-882B-29A24244A2CA}" destId="{DBA2DBEB-31FE-4B3C-9A28-CE2964C14F71}" srcOrd="9" destOrd="0" presId="urn:microsoft.com/office/officeart/2005/8/layout/gear1"/>
    <dgm:cxn modelId="{70A3A4E9-6A7F-450C-A5DE-473A2FB94684}" type="presParOf" srcId="{1AD1EC73-032E-4BB3-882B-29A24244A2CA}" destId="{E9E0CCF3-706D-4F4C-B973-5FACB03C5D53}" srcOrd="10" destOrd="0" presId="urn:microsoft.com/office/officeart/2005/8/layout/gear1"/>
    <dgm:cxn modelId="{71A8A770-E148-407F-AE03-CFAAECC08708}" type="presParOf" srcId="{1AD1EC73-032E-4BB3-882B-29A24244A2CA}" destId="{B18ABC62-2A71-4807-A595-7D50A17E658E}" srcOrd="11" destOrd="0" presId="urn:microsoft.com/office/officeart/2005/8/layout/gear1"/>
    <dgm:cxn modelId="{B028B8E8-29F0-4970-BFEA-FAF11412D34E}" type="presParOf" srcId="{1AD1EC73-032E-4BB3-882B-29A24244A2CA}" destId="{9A102138-E55A-4021-93FC-BEF2DCCBBAF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F00ACCC-B60B-4ADE-B9CE-4C65C1CA9120}" type="doc">
      <dgm:prSet loTypeId="urn:microsoft.com/office/officeart/2008/layout/SquareAccentLis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6468ECE-7B0C-4374-9B58-BB5E3FD6EE8E}">
      <dgm:prSet phldrT="[Text]" custT="1"/>
      <dgm:spPr/>
      <dgm:t>
        <a:bodyPr/>
        <a:lstStyle/>
        <a:p>
          <a:r>
            <a:rPr lang="en-US" sz="2200" dirty="0" err="1" smtClean="0"/>
            <a:t>Menerapkan</a:t>
          </a:r>
          <a:r>
            <a:rPr lang="en-US" sz="2200" dirty="0" smtClean="0"/>
            <a:t> </a:t>
          </a:r>
          <a:r>
            <a:rPr lang="en-US" sz="2200" dirty="0" err="1" smtClean="0"/>
            <a:t>pengelolaan</a:t>
          </a:r>
          <a:r>
            <a:rPr lang="en-US" sz="2200" dirty="0" smtClean="0"/>
            <a:t> </a:t>
          </a:r>
          <a:r>
            <a:rPr lang="en-US" sz="2200" dirty="0" err="1" smtClean="0"/>
            <a:t>keuangan</a:t>
          </a:r>
          <a:r>
            <a:rPr lang="en-US" sz="2200" dirty="0" smtClean="0"/>
            <a:t> </a:t>
          </a:r>
          <a:r>
            <a:rPr lang="en-US" sz="2200" dirty="0" err="1" smtClean="0"/>
            <a:t>fakultas</a:t>
          </a:r>
          <a:r>
            <a:rPr lang="en-US" sz="2200" dirty="0" smtClean="0"/>
            <a:t> </a:t>
          </a:r>
          <a:endParaRPr lang="en-US" sz="2200" dirty="0"/>
        </a:p>
      </dgm:t>
    </dgm:pt>
    <dgm:pt modelId="{59D74EBE-64E7-4B10-AD6F-A47BB6439277}" type="parTrans" cxnId="{E9C9A0BE-FCD5-4E7F-B471-970A447E5272}">
      <dgm:prSet/>
      <dgm:spPr/>
      <dgm:t>
        <a:bodyPr/>
        <a:lstStyle/>
        <a:p>
          <a:endParaRPr lang="en-US"/>
        </a:p>
      </dgm:t>
    </dgm:pt>
    <dgm:pt modelId="{4E4BEB46-24EC-4867-9B61-6B8B2E2045E1}" type="sibTrans" cxnId="{E9C9A0BE-FCD5-4E7F-B471-970A447E5272}">
      <dgm:prSet/>
      <dgm:spPr/>
      <dgm:t>
        <a:bodyPr/>
        <a:lstStyle/>
        <a:p>
          <a:endParaRPr lang="en-US"/>
        </a:p>
      </dgm:t>
    </dgm:pt>
    <dgm:pt modelId="{F6B2E2DB-172B-4A87-BFAC-F6E057FA0C21}">
      <dgm:prSet phldrT="[Text]" custT="1"/>
      <dgm:spPr/>
      <dgm:t>
        <a:bodyPr/>
        <a:lstStyle/>
        <a:p>
          <a:r>
            <a:rPr lang="en-US" sz="1800" dirty="0" err="1" smtClean="0"/>
            <a:t>integratif</a:t>
          </a:r>
          <a:r>
            <a:rPr lang="en-US" sz="1800" dirty="0" smtClean="0"/>
            <a:t>, </a:t>
          </a:r>
          <a:r>
            <a:rPr lang="en-US" sz="1800" dirty="0" err="1" smtClean="0"/>
            <a:t>transparan</a:t>
          </a:r>
          <a:r>
            <a:rPr lang="en-US" sz="1800" dirty="0" smtClean="0"/>
            <a:t>, </a:t>
          </a:r>
          <a:r>
            <a:rPr lang="en-US" sz="1800" dirty="0" err="1" smtClean="0"/>
            <a:t>akuntabel</a:t>
          </a:r>
          <a:endParaRPr lang="en-US" sz="1800" dirty="0"/>
        </a:p>
      </dgm:t>
    </dgm:pt>
    <dgm:pt modelId="{57888031-A292-4285-B933-AA1238B7347B}" type="parTrans" cxnId="{D6E00A2E-A1BA-4F59-8C6A-9223E305A4BA}">
      <dgm:prSet/>
      <dgm:spPr/>
      <dgm:t>
        <a:bodyPr/>
        <a:lstStyle/>
        <a:p>
          <a:endParaRPr lang="en-US"/>
        </a:p>
      </dgm:t>
    </dgm:pt>
    <dgm:pt modelId="{C71E2FE4-7006-419F-B0FE-6A22CAD857B9}" type="sibTrans" cxnId="{D6E00A2E-A1BA-4F59-8C6A-9223E305A4BA}">
      <dgm:prSet/>
      <dgm:spPr/>
      <dgm:t>
        <a:bodyPr/>
        <a:lstStyle/>
        <a:p>
          <a:endParaRPr lang="en-US"/>
        </a:p>
      </dgm:t>
    </dgm:pt>
    <dgm:pt modelId="{1D78CE4C-3E9B-4618-9D07-C415CE338A6A}">
      <dgm:prSet phldrT="[Text]" custT="1"/>
      <dgm:spPr/>
      <dgm:t>
        <a:bodyPr/>
        <a:lstStyle/>
        <a:p>
          <a:r>
            <a:rPr lang="en-US" sz="1800" dirty="0" err="1" smtClean="0"/>
            <a:t>kolaboratif</a:t>
          </a:r>
          <a:r>
            <a:rPr lang="en-US" sz="1800" dirty="0" smtClean="0"/>
            <a:t>, </a:t>
          </a:r>
          <a:r>
            <a:rPr lang="en-US" sz="1800" dirty="0" err="1" smtClean="0"/>
            <a:t>dan</a:t>
          </a:r>
          <a:r>
            <a:rPr lang="en-US" sz="1800" dirty="0" smtClean="0"/>
            <a:t> </a:t>
          </a:r>
          <a:r>
            <a:rPr lang="en-US" sz="1800" dirty="0" err="1" smtClean="0"/>
            <a:t>partisipatif</a:t>
          </a:r>
          <a:r>
            <a:rPr lang="en-US" sz="1800" dirty="0" smtClean="0"/>
            <a:t> </a:t>
          </a:r>
          <a:r>
            <a:rPr lang="en-US" sz="1800" dirty="0" err="1" smtClean="0"/>
            <a:t>dengan</a:t>
          </a:r>
          <a:r>
            <a:rPr lang="en-US" sz="1800" dirty="0" smtClean="0"/>
            <a:t> </a:t>
          </a:r>
          <a:r>
            <a:rPr lang="en-US" sz="1800" dirty="0" err="1" smtClean="0"/>
            <a:t>melibatkan</a:t>
          </a:r>
          <a:r>
            <a:rPr lang="en-US" sz="1800" dirty="0" smtClean="0"/>
            <a:t> </a:t>
          </a:r>
          <a:r>
            <a:rPr lang="en-US" sz="1800" dirty="0" err="1" smtClean="0"/>
            <a:t>seluruh</a:t>
          </a:r>
          <a:r>
            <a:rPr lang="en-US" sz="1800" dirty="0" smtClean="0"/>
            <a:t> </a:t>
          </a:r>
          <a:r>
            <a:rPr lang="en-US" sz="1800" dirty="0" err="1" smtClean="0"/>
            <a:t>unsur</a:t>
          </a:r>
          <a:r>
            <a:rPr lang="en-US" sz="1800" dirty="0" smtClean="0"/>
            <a:t> </a:t>
          </a:r>
          <a:r>
            <a:rPr lang="en-US" sz="1800" dirty="0" err="1" smtClean="0"/>
            <a:t>fakultas</a:t>
          </a:r>
          <a:r>
            <a:rPr lang="en-US" sz="1800" dirty="0" smtClean="0"/>
            <a:t> </a:t>
          </a:r>
          <a:r>
            <a:rPr lang="en-US" sz="1800" dirty="0" err="1" smtClean="0"/>
            <a:t>dan</a:t>
          </a:r>
          <a:r>
            <a:rPr lang="en-US" sz="1800" dirty="0" smtClean="0"/>
            <a:t> program </a:t>
          </a:r>
          <a:r>
            <a:rPr lang="en-US" sz="1800" dirty="0" err="1" smtClean="0"/>
            <a:t>studi</a:t>
          </a:r>
          <a:endParaRPr lang="en-US" sz="1800" dirty="0"/>
        </a:p>
      </dgm:t>
    </dgm:pt>
    <dgm:pt modelId="{33724ACC-1BC4-46BD-BC38-FDCCCD2EF1D6}" type="parTrans" cxnId="{D6EB81AA-E66B-4107-9870-E7803C92C341}">
      <dgm:prSet/>
      <dgm:spPr/>
      <dgm:t>
        <a:bodyPr/>
        <a:lstStyle/>
        <a:p>
          <a:endParaRPr lang="en-US"/>
        </a:p>
      </dgm:t>
    </dgm:pt>
    <dgm:pt modelId="{32D308C6-8D22-4881-8499-DB08C2FE012A}" type="sibTrans" cxnId="{D6EB81AA-E66B-4107-9870-E7803C92C341}">
      <dgm:prSet/>
      <dgm:spPr/>
      <dgm:t>
        <a:bodyPr/>
        <a:lstStyle/>
        <a:p>
          <a:endParaRPr lang="en-US"/>
        </a:p>
      </dgm:t>
    </dgm:pt>
    <dgm:pt modelId="{F07B1F72-3876-4AF4-B372-5A5634E1013C}">
      <dgm:prSet phldrT="[Text]" custT="1"/>
      <dgm:spPr/>
      <dgm:t>
        <a:bodyPr/>
        <a:lstStyle/>
        <a:p>
          <a:r>
            <a:rPr lang="en-US" sz="1800" dirty="0" err="1" smtClean="0"/>
            <a:t>sistem</a:t>
          </a:r>
          <a:r>
            <a:rPr lang="en-US" sz="1800" dirty="0" smtClean="0"/>
            <a:t> monitoring </a:t>
          </a:r>
          <a:r>
            <a:rPr lang="en-US" sz="1800" dirty="0" err="1" smtClean="0"/>
            <a:t>dan</a:t>
          </a:r>
          <a:r>
            <a:rPr lang="en-US" sz="1800" dirty="0" smtClean="0"/>
            <a:t> audit yang </a:t>
          </a:r>
          <a:r>
            <a:rPr lang="en-US" sz="1800" dirty="0" err="1" smtClean="0"/>
            <a:t>baik</a:t>
          </a:r>
          <a:endParaRPr lang="en-US" sz="1800" dirty="0"/>
        </a:p>
      </dgm:t>
    </dgm:pt>
    <dgm:pt modelId="{66141156-BBCA-46B0-B5CD-B0CED9ADD32B}" type="parTrans" cxnId="{2CC42EAC-699A-4EAB-879B-3CA940CE365D}">
      <dgm:prSet/>
      <dgm:spPr/>
      <dgm:t>
        <a:bodyPr/>
        <a:lstStyle/>
        <a:p>
          <a:endParaRPr lang="en-US"/>
        </a:p>
      </dgm:t>
    </dgm:pt>
    <dgm:pt modelId="{2D91BF7D-4130-4A34-9D47-757C768534DD}" type="sibTrans" cxnId="{2CC42EAC-699A-4EAB-879B-3CA940CE365D}">
      <dgm:prSet/>
      <dgm:spPr/>
      <dgm:t>
        <a:bodyPr/>
        <a:lstStyle/>
        <a:p>
          <a:endParaRPr lang="en-US"/>
        </a:p>
      </dgm:t>
    </dgm:pt>
    <dgm:pt modelId="{398C17C9-6753-4B1D-B718-27B1AE76AFEE}">
      <dgm:prSet phldrT="[Text]" custT="1"/>
      <dgm:spPr/>
      <dgm:t>
        <a:bodyPr/>
        <a:lstStyle/>
        <a:p>
          <a:r>
            <a:rPr lang="en-US" sz="2200" dirty="0" err="1" smtClean="0"/>
            <a:t>Menggali</a:t>
          </a:r>
          <a:r>
            <a:rPr lang="en-US" sz="2200" dirty="0" smtClean="0"/>
            <a:t> </a:t>
          </a:r>
          <a:r>
            <a:rPr lang="en-US" sz="2200" dirty="0" err="1" smtClean="0"/>
            <a:t>sumber-sumber</a:t>
          </a:r>
          <a:r>
            <a:rPr lang="en-US" sz="2200" dirty="0" smtClean="0"/>
            <a:t> </a:t>
          </a:r>
          <a:r>
            <a:rPr lang="en-US" sz="2200" i="1" dirty="0" smtClean="0"/>
            <a:t>revenue</a:t>
          </a:r>
          <a:r>
            <a:rPr lang="en-US" sz="2200" dirty="0" smtClean="0"/>
            <a:t> (PNBP) </a:t>
          </a:r>
          <a:r>
            <a:rPr lang="en-US" sz="2200" dirty="0" err="1" smtClean="0"/>
            <a:t>selain</a:t>
          </a:r>
          <a:r>
            <a:rPr lang="en-US" sz="2200" dirty="0" smtClean="0"/>
            <a:t> </a:t>
          </a:r>
          <a:r>
            <a:rPr lang="en-US" sz="2200" dirty="0" err="1" smtClean="0"/>
            <a:t>dari</a:t>
          </a:r>
          <a:r>
            <a:rPr lang="en-US" sz="2200" dirty="0" smtClean="0"/>
            <a:t> APBN</a:t>
          </a:r>
          <a:endParaRPr lang="en-US" sz="2200" dirty="0"/>
        </a:p>
      </dgm:t>
    </dgm:pt>
    <dgm:pt modelId="{B64B2330-0D78-45E5-8E36-00113E7455E3}" type="parTrans" cxnId="{340E8DAD-FCE7-4CB7-A098-01C5BCEAEFB8}">
      <dgm:prSet/>
      <dgm:spPr/>
      <dgm:t>
        <a:bodyPr/>
        <a:lstStyle/>
        <a:p>
          <a:endParaRPr lang="en-US"/>
        </a:p>
      </dgm:t>
    </dgm:pt>
    <dgm:pt modelId="{BEAE7614-D050-455D-85F0-AB93BEC17179}" type="sibTrans" cxnId="{340E8DAD-FCE7-4CB7-A098-01C5BCEAEFB8}">
      <dgm:prSet/>
      <dgm:spPr/>
      <dgm:t>
        <a:bodyPr/>
        <a:lstStyle/>
        <a:p>
          <a:endParaRPr lang="en-US"/>
        </a:p>
      </dgm:t>
    </dgm:pt>
    <dgm:pt modelId="{A03C46C0-EDE9-425B-AC8C-5AEC11BB7D2B}">
      <dgm:prSet phldrT="[Text]" custT="1"/>
      <dgm:spPr/>
      <dgm:t>
        <a:bodyPr/>
        <a:lstStyle/>
        <a:p>
          <a:r>
            <a:rPr lang="en-US" sz="1800" dirty="0" err="1" smtClean="0"/>
            <a:t>hibah</a:t>
          </a:r>
          <a:r>
            <a:rPr lang="en-US" sz="1800" dirty="0" smtClean="0"/>
            <a:t> </a:t>
          </a:r>
          <a:r>
            <a:rPr lang="en-US" sz="1800" dirty="0" err="1" smtClean="0"/>
            <a:t>dan</a:t>
          </a:r>
          <a:r>
            <a:rPr lang="en-US" sz="1800" dirty="0" smtClean="0"/>
            <a:t> </a:t>
          </a:r>
          <a:r>
            <a:rPr lang="en-US" sz="1800" dirty="0" err="1" smtClean="0"/>
            <a:t>kerjasama</a:t>
          </a:r>
          <a:endParaRPr lang="en-US" sz="1800" dirty="0"/>
        </a:p>
      </dgm:t>
    </dgm:pt>
    <dgm:pt modelId="{C17B9E81-64A1-4866-88EC-7CD010AACBF8}" type="parTrans" cxnId="{F88CEEFB-6B9B-43A9-9786-A9A3A590FB0E}">
      <dgm:prSet/>
      <dgm:spPr/>
      <dgm:t>
        <a:bodyPr/>
        <a:lstStyle/>
        <a:p>
          <a:endParaRPr lang="en-US"/>
        </a:p>
      </dgm:t>
    </dgm:pt>
    <dgm:pt modelId="{D62E70D0-7FF1-40CE-8EE1-4DF19A7D9E0F}" type="sibTrans" cxnId="{F88CEEFB-6B9B-43A9-9786-A9A3A590FB0E}">
      <dgm:prSet/>
      <dgm:spPr/>
      <dgm:t>
        <a:bodyPr/>
        <a:lstStyle/>
        <a:p>
          <a:endParaRPr lang="en-US"/>
        </a:p>
      </dgm:t>
    </dgm:pt>
    <dgm:pt modelId="{D97657B1-8631-4B7E-8CEF-CADE6BA18B66}">
      <dgm:prSet phldrT="[Text]" custT="1"/>
      <dgm:spPr/>
      <dgm:t>
        <a:bodyPr/>
        <a:lstStyle/>
        <a:p>
          <a:r>
            <a:rPr lang="en-US" sz="1800" dirty="0" err="1" smtClean="0"/>
            <a:t>Kompetitif</a:t>
          </a:r>
          <a:r>
            <a:rPr lang="en-US" sz="1800" dirty="0" smtClean="0"/>
            <a:t> grant</a:t>
          </a:r>
          <a:endParaRPr lang="en-US" sz="1800" dirty="0"/>
        </a:p>
      </dgm:t>
    </dgm:pt>
    <dgm:pt modelId="{4E34923A-6F9C-4CE4-9556-842C44AE854C}" type="parTrans" cxnId="{D049BD14-3156-44C3-9AA0-F66533121B69}">
      <dgm:prSet/>
      <dgm:spPr/>
      <dgm:t>
        <a:bodyPr/>
        <a:lstStyle/>
        <a:p>
          <a:endParaRPr lang="en-US"/>
        </a:p>
      </dgm:t>
    </dgm:pt>
    <dgm:pt modelId="{4B8EB761-BADB-48C0-B6EE-AD5D957C0354}" type="sibTrans" cxnId="{D049BD14-3156-44C3-9AA0-F66533121B69}">
      <dgm:prSet/>
      <dgm:spPr/>
      <dgm:t>
        <a:bodyPr/>
        <a:lstStyle/>
        <a:p>
          <a:endParaRPr lang="en-US"/>
        </a:p>
      </dgm:t>
    </dgm:pt>
    <dgm:pt modelId="{64F29689-FD90-46DD-92E5-1F32AD4B3BCF}" type="pres">
      <dgm:prSet presAssocID="{5F00ACCC-B60B-4ADE-B9CE-4C65C1CA9120}" presName="layout" presStyleCnt="0">
        <dgm:presLayoutVars>
          <dgm:chMax/>
          <dgm:chPref/>
          <dgm:dir/>
          <dgm:resizeHandles/>
        </dgm:presLayoutVars>
      </dgm:prSet>
      <dgm:spPr/>
    </dgm:pt>
    <dgm:pt modelId="{1B5E712B-E025-4B16-8C42-F16026E88D7A}" type="pres">
      <dgm:prSet presAssocID="{C6468ECE-7B0C-4374-9B58-BB5E3FD6EE8E}" presName="root" presStyleCnt="0">
        <dgm:presLayoutVars>
          <dgm:chMax/>
          <dgm:chPref/>
        </dgm:presLayoutVars>
      </dgm:prSet>
      <dgm:spPr/>
    </dgm:pt>
    <dgm:pt modelId="{EB62A773-8DD8-40AF-8482-60363ACCE146}" type="pres">
      <dgm:prSet presAssocID="{C6468ECE-7B0C-4374-9B58-BB5E3FD6EE8E}" presName="rootComposite" presStyleCnt="0">
        <dgm:presLayoutVars/>
      </dgm:prSet>
      <dgm:spPr/>
    </dgm:pt>
    <dgm:pt modelId="{D90C839D-D9B2-45A3-8D22-9071E0B4518F}" type="pres">
      <dgm:prSet presAssocID="{C6468ECE-7B0C-4374-9B58-BB5E3FD6EE8E}" presName="ParentAccent" presStyleLbl="alignNode1" presStyleIdx="0" presStyleCnt="2"/>
      <dgm:spPr/>
    </dgm:pt>
    <dgm:pt modelId="{E73E56C5-48E0-4953-BAEC-3C9E8FE87A42}" type="pres">
      <dgm:prSet presAssocID="{C6468ECE-7B0C-4374-9B58-BB5E3FD6EE8E}" presName="ParentSmallAccent" presStyleLbl="fgAcc1" presStyleIdx="0" presStyleCnt="2"/>
      <dgm:spPr/>
    </dgm:pt>
    <dgm:pt modelId="{F5508C21-B056-4B7C-9D53-478B441DDE36}" type="pres">
      <dgm:prSet presAssocID="{C6468ECE-7B0C-4374-9B58-BB5E3FD6EE8E}" presName="Parent" presStyleLbl="revTx" presStyleIdx="0" presStyleCnt="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C50F27-CB77-418C-AF67-36CCB24D0E73}" type="pres">
      <dgm:prSet presAssocID="{C6468ECE-7B0C-4374-9B58-BB5E3FD6EE8E}" presName="childShape" presStyleCnt="0">
        <dgm:presLayoutVars>
          <dgm:chMax val="0"/>
          <dgm:chPref val="0"/>
        </dgm:presLayoutVars>
      </dgm:prSet>
      <dgm:spPr/>
    </dgm:pt>
    <dgm:pt modelId="{0869BABC-AE1A-4E1E-A096-99A9240B538B}" type="pres">
      <dgm:prSet presAssocID="{F6B2E2DB-172B-4A87-BFAC-F6E057FA0C21}" presName="childComposite" presStyleCnt="0">
        <dgm:presLayoutVars>
          <dgm:chMax val="0"/>
          <dgm:chPref val="0"/>
        </dgm:presLayoutVars>
      </dgm:prSet>
      <dgm:spPr/>
    </dgm:pt>
    <dgm:pt modelId="{C85034D8-2B2F-4965-BB0C-09B4262F7014}" type="pres">
      <dgm:prSet presAssocID="{F6B2E2DB-172B-4A87-BFAC-F6E057FA0C21}" presName="ChildAccent" presStyleLbl="solidFgAcc1" presStyleIdx="0" presStyleCnt="5"/>
      <dgm:spPr/>
    </dgm:pt>
    <dgm:pt modelId="{5F335C4E-74F0-49AF-A4D0-38365E5A085C}" type="pres">
      <dgm:prSet presAssocID="{F6B2E2DB-172B-4A87-BFAC-F6E057FA0C21}" presName="Child" presStyleLbl="revTx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2454DB-D42B-4E11-AC44-52980BC0C1EC}" type="pres">
      <dgm:prSet presAssocID="{1D78CE4C-3E9B-4618-9D07-C415CE338A6A}" presName="childComposite" presStyleCnt="0">
        <dgm:presLayoutVars>
          <dgm:chMax val="0"/>
          <dgm:chPref val="0"/>
        </dgm:presLayoutVars>
      </dgm:prSet>
      <dgm:spPr/>
    </dgm:pt>
    <dgm:pt modelId="{9860E58B-EFD5-4FFB-943D-EF970AD62318}" type="pres">
      <dgm:prSet presAssocID="{1D78CE4C-3E9B-4618-9D07-C415CE338A6A}" presName="ChildAccent" presStyleLbl="solidFgAcc1" presStyleIdx="1" presStyleCnt="5"/>
      <dgm:spPr/>
    </dgm:pt>
    <dgm:pt modelId="{FE922E4D-2997-42CC-9778-7D9DDC1AABAE}" type="pres">
      <dgm:prSet presAssocID="{1D78CE4C-3E9B-4618-9D07-C415CE338A6A}" presName="Child" presStyleLbl="revTx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342151-19FE-4BBC-8E38-D6E6CCE4929D}" type="pres">
      <dgm:prSet presAssocID="{F07B1F72-3876-4AF4-B372-5A5634E1013C}" presName="childComposite" presStyleCnt="0">
        <dgm:presLayoutVars>
          <dgm:chMax val="0"/>
          <dgm:chPref val="0"/>
        </dgm:presLayoutVars>
      </dgm:prSet>
      <dgm:spPr/>
    </dgm:pt>
    <dgm:pt modelId="{27B5EFF0-199E-4C9D-BAA8-8ABE3EE0CBA6}" type="pres">
      <dgm:prSet presAssocID="{F07B1F72-3876-4AF4-B372-5A5634E1013C}" presName="ChildAccent" presStyleLbl="solidFgAcc1" presStyleIdx="2" presStyleCnt="5"/>
      <dgm:spPr/>
    </dgm:pt>
    <dgm:pt modelId="{C9FB457F-BEF2-41A4-81E1-B2D1A81B5C2D}" type="pres">
      <dgm:prSet presAssocID="{F07B1F72-3876-4AF4-B372-5A5634E1013C}" presName="Child" presStyleLbl="revTx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A6120C-47D7-45FF-A99C-C1D117873C45}" type="pres">
      <dgm:prSet presAssocID="{398C17C9-6753-4B1D-B718-27B1AE76AFEE}" presName="root" presStyleCnt="0">
        <dgm:presLayoutVars>
          <dgm:chMax/>
          <dgm:chPref/>
        </dgm:presLayoutVars>
      </dgm:prSet>
      <dgm:spPr/>
    </dgm:pt>
    <dgm:pt modelId="{3D914C71-CF57-4E51-A2E6-FF0EFD98B2DB}" type="pres">
      <dgm:prSet presAssocID="{398C17C9-6753-4B1D-B718-27B1AE76AFEE}" presName="rootComposite" presStyleCnt="0">
        <dgm:presLayoutVars/>
      </dgm:prSet>
      <dgm:spPr/>
    </dgm:pt>
    <dgm:pt modelId="{D8B9908F-4C34-492F-88C9-345C1A88599F}" type="pres">
      <dgm:prSet presAssocID="{398C17C9-6753-4B1D-B718-27B1AE76AFEE}" presName="ParentAccent" presStyleLbl="alignNode1" presStyleIdx="1" presStyleCnt="2"/>
      <dgm:spPr/>
    </dgm:pt>
    <dgm:pt modelId="{40F30781-285A-4086-AA5D-3DEE09A17A1B}" type="pres">
      <dgm:prSet presAssocID="{398C17C9-6753-4B1D-B718-27B1AE76AFEE}" presName="ParentSmallAccent" presStyleLbl="fgAcc1" presStyleIdx="1" presStyleCnt="2"/>
      <dgm:spPr/>
    </dgm:pt>
    <dgm:pt modelId="{936AA89D-DF1F-44E3-9F5A-B08A42AE192E}" type="pres">
      <dgm:prSet presAssocID="{398C17C9-6753-4B1D-B718-27B1AE76AFEE}" presName="Parent" presStyleLbl="revTx" presStyleIdx="4" presStyleCnt="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0ABF13-0CF7-477C-9851-5975E1B88745}" type="pres">
      <dgm:prSet presAssocID="{398C17C9-6753-4B1D-B718-27B1AE76AFEE}" presName="childShape" presStyleCnt="0">
        <dgm:presLayoutVars>
          <dgm:chMax val="0"/>
          <dgm:chPref val="0"/>
        </dgm:presLayoutVars>
      </dgm:prSet>
      <dgm:spPr/>
    </dgm:pt>
    <dgm:pt modelId="{EC0E6BFA-DE58-4ACF-947D-5D191C847A24}" type="pres">
      <dgm:prSet presAssocID="{A03C46C0-EDE9-425B-AC8C-5AEC11BB7D2B}" presName="childComposite" presStyleCnt="0">
        <dgm:presLayoutVars>
          <dgm:chMax val="0"/>
          <dgm:chPref val="0"/>
        </dgm:presLayoutVars>
      </dgm:prSet>
      <dgm:spPr/>
    </dgm:pt>
    <dgm:pt modelId="{2FF10D74-307A-45BF-800F-966D8B947B78}" type="pres">
      <dgm:prSet presAssocID="{A03C46C0-EDE9-425B-AC8C-5AEC11BB7D2B}" presName="ChildAccent" presStyleLbl="solidFgAcc1" presStyleIdx="3" presStyleCnt="5"/>
      <dgm:spPr/>
    </dgm:pt>
    <dgm:pt modelId="{A36FCD7B-8FCE-4444-880C-2DE4E8B0919D}" type="pres">
      <dgm:prSet presAssocID="{A03C46C0-EDE9-425B-AC8C-5AEC11BB7D2B}" presName="Child" presStyleLbl="revTx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69BB71-9A59-4C0E-851A-92AF1E2E2D05}" type="pres">
      <dgm:prSet presAssocID="{D97657B1-8631-4B7E-8CEF-CADE6BA18B66}" presName="childComposite" presStyleCnt="0">
        <dgm:presLayoutVars>
          <dgm:chMax val="0"/>
          <dgm:chPref val="0"/>
        </dgm:presLayoutVars>
      </dgm:prSet>
      <dgm:spPr/>
    </dgm:pt>
    <dgm:pt modelId="{A94AD0CB-9047-4646-A428-FAF6705B841F}" type="pres">
      <dgm:prSet presAssocID="{D97657B1-8631-4B7E-8CEF-CADE6BA18B66}" presName="ChildAccent" presStyleLbl="solidFgAcc1" presStyleIdx="4" presStyleCnt="5"/>
      <dgm:spPr/>
    </dgm:pt>
    <dgm:pt modelId="{AB8DB321-E08B-4629-A6BA-8C3C950C1C61}" type="pres">
      <dgm:prSet presAssocID="{D97657B1-8631-4B7E-8CEF-CADE6BA18B66}" presName="Child" presStyleLbl="revTx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4DAB7241-D873-433E-ADEE-CCD29073290A}" type="presOf" srcId="{C6468ECE-7B0C-4374-9B58-BB5E3FD6EE8E}" destId="{F5508C21-B056-4B7C-9D53-478B441DDE36}" srcOrd="0" destOrd="0" presId="urn:microsoft.com/office/officeart/2008/layout/SquareAccentList"/>
    <dgm:cxn modelId="{F88CEEFB-6B9B-43A9-9786-A9A3A590FB0E}" srcId="{398C17C9-6753-4B1D-B718-27B1AE76AFEE}" destId="{A03C46C0-EDE9-425B-AC8C-5AEC11BB7D2B}" srcOrd="0" destOrd="0" parTransId="{C17B9E81-64A1-4866-88EC-7CD010AACBF8}" sibTransId="{D62E70D0-7FF1-40CE-8EE1-4DF19A7D9E0F}"/>
    <dgm:cxn modelId="{9F12FDED-C4F7-4736-8A3B-3B91A0DEB625}" type="presOf" srcId="{F6B2E2DB-172B-4A87-BFAC-F6E057FA0C21}" destId="{5F335C4E-74F0-49AF-A4D0-38365E5A085C}" srcOrd="0" destOrd="0" presId="urn:microsoft.com/office/officeart/2008/layout/SquareAccentList"/>
    <dgm:cxn modelId="{D6EB81AA-E66B-4107-9870-E7803C92C341}" srcId="{C6468ECE-7B0C-4374-9B58-BB5E3FD6EE8E}" destId="{1D78CE4C-3E9B-4618-9D07-C415CE338A6A}" srcOrd="1" destOrd="0" parTransId="{33724ACC-1BC4-46BD-BC38-FDCCCD2EF1D6}" sibTransId="{32D308C6-8D22-4881-8499-DB08C2FE012A}"/>
    <dgm:cxn modelId="{DD46723A-FC8E-4B0C-913B-01097CFC52EC}" type="presOf" srcId="{D97657B1-8631-4B7E-8CEF-CADE6BA18B66}" destId="{AB8DB321-E08B-4629-A6BA-8C3C950C1C61}" srcOrd="0" destOrd="0" presId="urn:microsoft.com/office/officeart/2008/layout/SquareAccentList"/>
    <dgm:cxn modelId="{E9C9A0BE-FCD5-4E7F-B471-970A447E5272}" srcId="{5F00ACCC-B60B-4ADE-B9CE-4C65C1CA9120}" destId="{C6468ECE-7B0C-4374-9B58-BB5E3FD6EE8E}" srcOrd="0" destOrd="0" parTransId="{59D74EBE-64E7-4B10-AD6F-A47BB6439277}" sibTransId="{4E4BEB46-24EC-4867-9B61-6B8B2E2045E1}"/>
    <dgm:cxn modelId="{E9E6ADB8-7B5B-4FEE-A256-8A20BB0A2E3D}" type="presOf" srcId="{5F00ACCC-B60B-4ADE-B9CE-4C65C1CA9120}" destId="{64F29689-FD90-46DD-92E5-1F32AD4B3BCF}" srcOrd="0" destOrd="0" presId="urn:microsoft.com/office/officeart/2008/layout/SquareAccentList"/>
    <dgm:cxn modelId="{0FD2B5C0-799A-439D-A078-C13D130DDD37}" type="presOf" srcId="{F07B1F72-3876-4AF4-B372-5A5634E1013C}" destId="{C9FB457F-BEF2-41A4-81E1-B2D1A81B5C2D}" srcOrd="0" destOrd="0" presId="urn:microsoft.com/office/officeart/2008/layout/SquareAccentList"/>
    <dgm:cxn modelId="{2CC42EAC-699A-4EAB-879B-3CA940CE365D}" srcId="{C6468ECE-7B0C-4374-9B58-BB5E3FD6EE8E}" destId="{F07B1F72-3876-4AF4-B372-5A5634E1013C}" srcOrd="2" destOrd="0" parTransId="{66141156-BBCA-46B0-B5CD-B0CED9ADD32B}" sibTransId="{2D91BF7D-4130-4A34-9D47-757C768534DD}"/>
    <dgm:cxn modelId="{6B256712-D1FA-4776-AB01-0A4C75359D4A}" type="presOf" srcId="{1D78CE4C-3E9B-4618-9D07-C415CE338A6A}" destId="{FE922E4D-2997-42CC-9778-7D9DDC1AABAE}" srcOrd="0" destOrd="0" presId="urn:microsoft.com/office/officeart/2008/layout/SquareAccentList"/>
    <dgm:cxn modelId="{D049BD14-3156-44C3-9AA0-F66533121B69}" srcId="{398C17C9-6753-4B1D-B718-27B1AE76AFEE}" destId="{D97657B1-8631-4B7E-8CEF-CADE6BA18B66}" srcOrd="1" destOrd="0" parTransId="{4E34923A-6F9C-4CE4-9556-842C44AE854C}" sibTransId="{4B8EB761-BADB-48C0-B6EE-AD5D957C0354}"/>
    <dgm:cxn modelId="{4171C720-307E-466C-8D9E-A876AE983462}" type="presOf" srcId="{A03C46C0-EDE9-425B-AC8C-5AEC11BB7D2B}" destId="{A36FCD7B-8FCE-4444-880C-2DE4E8B0919D}" srcOrd="0" destOrd="0" presId="urn:microsoft.com/office/officeart/2008/layout/SquareAccentList"/>
    <dgm:cxn modelId="{340E8DAD-FCE7-4CB7-A098-01C5BCEAEFB8}" srcId="{5F00ACCC-B60B-4ADE-B9CE-4C65C1CA9120}" destId="{398C17C9-6753-4B1D-B718-27B1AE76AFEE}" srcOrd="1" destOrd="0" parTransId="{B64B2330-0D78-45E5-8E36-00113E7455E3}" sibTransId="{BEAE7614-D050-455D-85F0-AB93BEC17179}"/>
    <dgm:cxn modelId="{E57DE65B-A61E-4633-8384-356EFB215D40}" type="presOf" srcId="{398C17C9-6753-4B1D-B718-27B1AE76AFEE}" destId="{936AA89D-DF1F-44E3-9F5A-B08A42AE192E}" srcOrd="0" destOrd="0" presId="urn:microsoft.com/office/officeart/2008/layout/SquareAccentList"/>
    <dgm:cxn modelId="{D6E00A2E-A1BA-4F59-8C6A-9223E305A4BA}" srcId="{C6468ECE-7B0C-4374-9B58-BB5E3FD6EE8E}" destId="{F6B2E2DB-172B-4A87-BFAC-F6E057FA0C21}" srcOrd="0" destOrd="0" parTransId="{57888031-A292-4285-B933-AA1238B7347B}" sibTransId="{C71E2FE4-7006-419F-B0FE-6A22CAD857B9}"/>
    <dgm:cxn modelId="{31E719E5-5955-46CC-906E-DEF0B09B10EA}" type="presParOf" srcId="{64F29689-FD90-46DD-92E5-1F32AD4B3BCF}" destId="{1B5E712B-E025-4B16-8C42-F16026E88D7A}" srcOrd="0" destOrd="0" presId="urn:microsoft.com/office/officeart/2008/layout/SquareAccentList"/>
    <dgm:cxn modelId="{C59DDD87-E3EC-4349-A5D4-62FD9447DE13}" type="presParOf" srcId="{1B5E712B-E025-4B16-8C42-F16026E88D7A}" destId="{EB62A773-8DD8-40AF-8482-60363ACCE146}" srcOrd="0" destOrd="0" presId="urn:microsoft.com/office/officeart/2008/layout/SquareAccentList"/>
    <dgm:cxn modelId="{C2C47E1F-17F8-4484-8B14-3A353928C7D2}" type="presParOf" srcId="{EB62A773-8DD8-40AF-8482-60363ACCE146}" destId="{D90C839D-D9B2-45A3-8D22-9071E0B4518F}" srcOrd="0" destOrd="0" presId="urn:microsoft.com/office/officeart/2008/layout/SquareAccentList"/>
    <dgm:cxn modelId="{CAFBC4E5-09B9-4941-B9C5-095B755583D0}" type="presParOf" srcId="{EB62A773-8DD8-40AF-8482-60363ACCE146}" destId="{E73E56C5-48E0-4953-BAEC-3C9E8FE87A42}" srcOrd="1" destOrd="0" presId="urn:microsoft.com/office/officeart/2008/layout/SquareAccentList"/>
    <dgm:cxn modelId="{A29A1106-871B-4409-A730-25277FFD5CCB}" type="presParOf" srcId="{EB62A773-8DD8-40AF-8482-60363ACCE146}" destId="{F5508C21-B056-4B7C-9D53-478B441DDE36}" srcOrd="2" destOrd="0" presId="urn:microsoft.com/office/officeart/2008/layout/SquareAccentList"/>
    <dgm:cxn modelId="{8AF88E4B-BAFA-4AA4-B654-DE6A969B7FDF}" type="presParOf" srcId="{1B5E712B-E025-4B16-8C42-F16026E88D7A}" destId="{35C50F27-CB77-418C-AF67-36CCB24D0E73}" srcOrd="1" destOrd="0" presId="urn:microsoft.com/office/officeart/2008/layout/SquareAccentList"/>
    <dgm:cxn modelId="{747B2F4B-B579-4F9C-87FC-FF1DD39C9297}" type="presParOf" srcId="{35C50F27-CB77-418C-AF67-36CCB24D0E73}" destId="{0869BABC-AE1A-4E1E-A096-99A9240B538B}" srcOrd="0" destOrd="0" presId="urn:microsoft.com/office/officeart/2008/layout/SquareAccentList"/>
    <dgm:cxn modelId="{6166CBEE-01B0-42B6-B008-68E99D9ED3DC}" type="presParOf" srcId="{0869BABC-AE1A-4E1E-A096-99A9240B538B}" destId="{C85034D8-2B2F-4965-BB0C-09B4262F7014}" srcOrd="0" destOrd="0" presId="urn:microsoft.com/office/officeart/2008/layout/SquareAccentList"/>
    <dgm:cxn modelId="{8DCC6FA9-C7A2-47A1-9AAD-49AE9599B9CF}" type="presParOf" srcId="{0869BABC-AE1A-4E1E-A096-99A9240B538B}" destId="{5F335C4E-74F0-49AF-A4D0-38365E5A085C}" srcOrd="1" destOrd="0" presId="urn:microsoft.com/office/officeart/2008/layout/SquareAccentList"/>
    <dgm:cxn modelId="{21A2A04E-A7E9-4504-8B2E-699AB8813C41}" type="presParOf" srcId="{35C50F27-CB77-418C-AF67-36CCB24D0E73}" destId="{6C2454DB-D42B-4E11-AC44-52980BC0C1EC}" srcOrd="1" destOrd="0" presId="urn:microsoft.com/office/officeart/2008/layout/SquareAccentList"/>
    <dgm:cxn modelId="{E06EB82A-272A-48E9-AA36-A589986A9EEB}" type="presParOf" srcId="{6C2454DB-D42B-4E11-AC44-52980BC0C1EC}" destId="{9860E58B-EFD5-4FFB-943D-EF970AD62318}" srcOrd="0" destOrd="0" presId="urn:microsoft.com/office/officeart/2008/layout/SquareAccentList"/>
    <dgm:cxn modelId="{7E1B1A59-69E8-4785-BEE0-77C2F035D817}" type="presParOf" srcId="{6C2454DB-D42B-4E11-AC44-52980BC0C1EC}" destId="{FE922E4D-2997-42CC-9778-7D9DDC1AABAE}" srcOrd="1" destOrd="0" presId="urn:microsoft.com/office/officeart/2008/layout/SquareAccentList"/>
    <dgm:cxn modelId="{A4C95F52-DDBB-4335-A6C3-1F28D744C679}" type="presParOf" srcId="{35C50F27-CB77-418C-AF67-36CCB24D0E73}" destId="{82342151-19FE-4BBC-8E38-D6E6CCE4929D}" srcOrd="2" destOrd="0" presId="urn:microsoft.com/office/officeart/2008/layout/SquareAccentList"/>
    <dgm:cxn modelId="{2DF30993-5B80-4504-8F22-CBD8A4457AE2}" type="presParOf" srcId="{82342151-19FE-4BBC-8E38-D6E6CCE4929D}" destId="{27B5EFF0-199E-4C9D-BAA8-8ABE3EE0CBA6}" srcOrd="0" destOrd="0" presId="urn:microsoft.com/office/officeart/2008/layout/SquareAccentList"/>
    <dgm:cxn modelId="{B51BE873-061C-476F-8CC9-C0871B596418}" type="presParOf" srcId="{82342151-19FE-4BBC-8E38-D6E6CCE4929D}" destId="{C9FB457F-BEF2-41A4-81E1-B2D1A81B5C2D}" srcOrd="1" destOrd="0" presId="urn:microsoft.com/office/officeart/2008/layout/SquareAccentList"/>
    <dgm:cxn modelId="{D713355E-D8BC-4493-8357-6C6927108C73}" type="presParOf" srcId="{64F29689-FD90-46DD-92E5-1F32AD4B3BCF}" destId="{AFA6120C-47D7-45FF-A99C-C1D117873C45}" srcOrd="1" destOrd="0" presId="urn:microsoft.com/office/officeart/2008/layout/SquareAccentList"/>
    <dgm:cxn modelId="{E8DCDAFD-FAF9-4A39-AC34-ECB91310834C}" type="presParOf" srcId="{AFA6120C-47D7-45FF-A99C-C1D117873C45}" destId="{3D914C71-CF57-4E51-A2E6-FF0EFD98B2DB}" srcOrd="0" destOrd="0" presId="urn:microsoft.com/office/officeart/2008/layout/SquareAccentList"/>
    <dgm:cxn modelId="{E0547EEF-ECE2-49BC-8E27-90C13887F6A5}" type="presParOf" srcId="{3D914C71-CF57-4E51-A2E6-FF0EFD98B2DB}" destId="{D8B9908F-4C34-492F-88C9-345C1A88599F}" srcOrd="0" destOrd="0" presId="urn:microsoft.com/office/officeart/2008/layout/SquareAccentList"/>
    <dgm:cxn modelId="{D86802A9-7E04-4E62-AFF8-F70058CD5611}" type="presParOf" srcId="{3D914C71-CF57-4E51-A2E6-FF0EFD98B2DB}" destId="{40F30781-285A-4086-AA5D-3DEE09A17A1B}" srcOrd="1" destOrd="0" presId="urn:microsoft.com/office/officeart/2008/layout/SquareAccentList"/>
    <dgm:cxn modelId="{9F02E43A-FBA8-4B0E-BCE5-9C8BF282C04C}" type="presParOf" srcId="{3D914C71-CF57-4E51-A2E6-FF0EFD98B2DB}" destId="{936AA89D-DF1F-44E3-9F5A-B08A42AE192E}" srcOrd="2" destOrd="0" presId="urn:microsoft.com/office/officeart/2008/layout/SquareAccentList"/>
    <dgm:cxn modelId="{A6D1837F-598D-4AB5-828F-ABBB068581BB}" type="presParOf" srcId="{AFA6120C-47D7-45FF-A99C-C1D117873C45}" destId="{7C0ABF13-0CF7-477C-9851-5975E1B88745}" srcOrd="1" destOrd="0" presId="urn:microsoft.com/office/officeart/2008/layout/SquareAccentList"/>
    <dgm:cxn modelId="{1B4A2D81-2622-48C8-B54F-BECF39F6D880}" type="presParOf" srcId="{7C0ABF13-0CF7-477C-9851-5975E1B88745}" destId="{EC0E6BFA-DE58-4ACF-947D-5D191C847A24}" srcOrd="0" destOrd="0" presId="urn:microsoft.com/office/officeart/2008/layout/SquareAccentList"/>
    <dgm:cxn modelId="{F9B619AB-2564-4B11-92E7-D47C4A99F9E7}" type="presParOf" srcId="{EC0E6BFA-DE58-4ACF-947D-5D191C847A24}" destId="{2FF10D74-307A-45BF-800F-966D8B947B78}" srcOrd="0" destOrd="0" presId="urn:microsoft.com/office/officeart/2008/layout/SquareAccentList"/>
    <dgm:cxn modelId="{FCC513F6-0E3F-46E3-A4F2-514C88AAD728}" type="presParOf" srcId="{EC0E6BFA-DE58-4ACF-947D-5D191C847A24}" destId="{A36FCD7B-8FCE-4444-880C-2DE4E8B0919D}" srcOrd="1" destOrd="0" presId="urn:microsoft.com/office/officeart/2008/layout/SquareAccentList"/>
    <dgm:cxn modelId="{F8A641C6-3A98-4F41-96B1-2E578EC091F5}" type="presParOf" srcId="{7C0ABF13-0CF7-477C-9851-5975E1B88745}" destId="{5069BB71-9A59-4C0E-851A-92AF1E2E2D05}" srcOrd="1" destOrd="0" presId="urn:microsoft.com/office/officeart/2008/layout/SquareAccentList"/>
    <dgm:cxn modelId="{167EDA15-571F-490B-AD4F-7C45B17320E7}" type="presParOf" srcId="{5069BB71-9A59-4C0E-851A-92AF1E2E2D05}" destId="{A94AD0CB-9047-4646-A428-FAF6705B841F}" srcOrd="0" destOrd="0" presId="urn:microsoft.com/office/officeart/2008/layout/SquareAccentList"/>
    <dgm:cxn modelId="{2473C4A5-0935-412B-BD77-AA5748CB4D2A}" type="presParOf" srcId="{5069BB71-9A59-4C0E-851A-92AF1E2E2D05}" destId="{AB8DB321-E08B-4629-A6BA-8C3C950C1C61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3FB1F1A-8853-4FD0-9C6C-55DBCF2BFDA3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colorful4" csCatId="colorful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n-US"/>
        </a:p>
      </dgm:t>
    </dgm:pt>
    <dgm:pt modelId="{B299109D-0D4F-41C7-B2DD-88BC14284105}">
      <dgm:prSet phldrT="[Text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800" dirty="0" err="1" smtClean="0">
              <a:solidFill>
                <a:schemeClr val="tx1"/>
              </a:solidFill>
            </a:rPr>
            <a:t>Penguatan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dan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perbaikan</a:t>
          </a:r>
          <a:r>
            <a:rPr lang="en-US" sz="1800" dirty="0" smtClean="0">
              <a:solidFill>
                <a:schemeClr val="tx1"/>
              </a:solidFill>
            </a:rPr>
            <a:t> regular </a:t>
          </a:r>
          <a:r>
            <a:rPr lang="en-US" sz="1800" dirty="0" err="1" smtClean="0">
              <a:solidFill>
                <a:schemeClr val="tx1"/>
              </a:solidFill>
            </a:rPr>
            <a:t>sarana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penunjang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pendidikan</a:t>
          </a:r>
          <a:r>
            <a:rPr lang="en-US" sz="1800" dirty="0" smtClean="0">
              <a:solidFill>
                <a:schemeClr val="tx1"/>
              </a:solidFill>
            </a:rPr>
            <a:t>: </a:t>
          </a:r>
          <a:r>
            <a:rPr lang="en-US" sz="1800" dirty="0" err="1" smtClean="0">
              <a:solidFill>
                <a:schemeClr val="tx1"/>
              </a:solidFill>
            </a:rPr>
            <a:t>fasilitas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umum</a:t>
          </a:r>
          <a:r>
            <a:rPr lang="en-US" sz="1800" dirty="0" smtClean="0">
              <a:solidFill>
                <a:schemeClr val="tx1"/>
              </a:solidFill>
            </a:rPr>
            <a:t>, </a:t>
          </a:r>
          <a:r>
            <a:rPr lang="en-US" sz="1800" dirty="0" err="1" smtClean="0">
              <a:solidFill>
                <a:schemeClr val="tx1"/>
              </a:solidFill>
            </a:rPr>
            <a:t>ruang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dan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akses</a:t>
          </a:r>
          <a:r>
            <a:rPr lang="en-US" sz="1800" dirty="0" smtClean="0">
              <a:solidFill>
                <a:schemeClr val="tx1"/>
              </a:solidFill>
            </a:rPr>
            <a:t> internet </a:t>
          </a:r>
          <a:r>
            <a:rPr lang="en-US" sz="1800" dirty="0" err="1" smtClean="0">
              <a:solidFill>
                <a:schemeClr val="tx1"/>
              </a:solidFill>
            </a:rPr>
            <a:t>terbuka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mahasiswa</a:t>
          </a:r>
          <a:r>
            <a:rPr lang="en-US" sz="1800" dirty="0" smtClean="0">
              <a:solidFill>
                <a:schemeClr val="tx1"/>
              </a:solidFill>
            </a:rPr>
            <a:t>, </a:t>
          </a:r>
          <a:r>
            <a:rPr lang="en-US" sz="1800" dirty="0" err="1" smtClean="0">
              <a:solidFill>
                <a:schemeClr val="tx1"/>
              </a:solidFill>
            </a:rPr>
            <a:t>sarana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olah</a:t>
          </a:r>
          <a:r>
            <a:rPr lang="en-US" sz="1800" dirty="0" smtClean="0">
              <a:solidFill>
                <a:schemeClr val="tx1"/>
              </a:solidFill>
            </a:rPr>
            <a:t> raga, </a:t>
          </a:r>
          <a:r>
            <a:rPr lang="en-US" sz="1800" dirty="0" err="1" smtClean="0">
              <a:solidFill>
                <a:schemeClr val="tx1"/>
              </a:solidFill>
            </a:rPr>
            <a:t>dan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ruang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diskusi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terbuka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mahasiswa</a:t>
          </a:r>
          <a:r>
            <a:rPr lang="en-US" sz="1800" dirty="0" smtClean="0">
              <a:solidFill>
                <a:schemeClr val="tx1"/>
              </a:solidFill>
            </a:rPr>
            <a:t>.</a:t>
          </a:r>
          <a:endParaRPr lang="en-US" sz="1800" dirty="0">
            <a:solidFill>
              <a:schemeClr val="tx1"/>
            </a:solidFill>
          </a:endParaRPr>
        </a:p>
      </dgm:t>
    </dgm:pt>
    <dgm:pt modelId="{55FC0A9D-2F68-445E-86A7-D86CE094FC78}" type="parTrans" cxnId="{F73291EF-32FD-4A6C-B956-FCA8B3FA49A5}">
      <dgm:prSet/>
      <dgm:spPr/>
      <dgm:t>
        <a:bodyPr/>
        <a:lstStyle/>
        <a:p>
          <a:endParaRPr lang="en-US"/>
        </a:p>
      </dgm:t>
    </dgm:pt>
    <dgm:pt modelId="{CC692128-AAA2-40E3-8540-E223DC791623}" type="sibTrans" cxnId="{F73291EF-32FD-4A6C-B956-FCA8B3FA49A5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B94DC722-9673-4069-B5BB-444DFDBD5564}">
      <dgm:prSet phldrT="[Text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800" dirty="0" err="1" smtClean="0"/>
            <a:t>Meningkatkan</a:t>
          </a:r>
          <a:r>
            <a:rPr lang="en-US" sz="1800" dirty="0" smtClean="0"/>
            <a:t> </a:t>
          </a:r>
          <a:r>
            <a:rPr lang="en-US" sz="1800" dirty="0" err="1" smtClean="0"/>
            <a:t>kualitas</a:t>
          </a:r>
          <a:r>
            <a:rPr lang="en-US" sz="1800" dirty="0" smtClean="0"/>
            <a:t> </a:t>
          </a:r>
          <a:r>
            <a:rPr lang="en-US" sz="1800" dirty="0" err="1" smtClean="0"/>
            <a:t>penyelenggaraan</a:t>
          </a:r>
          <a:r>
            <a:rPr lang="en-US" sz="1800" dirty="0" smtClean="0"/>
            <a:t> </a:t>
          </a:r>
          <a:r>
            <a:rPr lang="en-US" sz="1800" dirty="0" err="1" smtClean="0"/>
            <a:t>administrasi</a:t>
          </a:r>
          <a:r>
            <a:rPr lang="en-US" sz="1800" dirty="0" smtClean="0"/>
            <a:t> </a:t>
          </a:r>
          <a:r>
            <a:rPr lang="en-US" sz="1800" dirty="0" err="1" smtClean="0"/>
            <a:t>akademik</a:t>
          </a:r>
          <a:r>
            <a:rPr lang="en-US" sz="1800" dirty="0" smtClean="0"/>
            <a:t> </a:t>
          </a:r>
          <a:r>
            <a:rPr lang="en-US" sz="1800" dirty="0" err="1" smtClean="0"/>
            <a:t>dan</a:t>
          </a:r>
          <a:r>
            <a:rPr lang="en-US" sz="1800" dirty="0" smtClean="0"/>
            <a:t> </a:t>
          </a:r>
          <a:r>
            <a:rPr lang="en-US" sz="1800" dirty="0" err="1" smtClean="0"/>
            <a:t>ketatausahaan</a:t>
          </a:r>
          <a:r>
            <a:rPr lang="en-US" sz="1800" dirty="0" smtClean="0"/>
            <a:t> yang </a:t>
          </a:r>
          <a:r>
            <a:rPr lang="en-US" sz="1800" dirty="0" err="1" smtClean="0"/>
            <a:t>sehat</a:t>
          </a:r>
          <a:r>
            <a:rPr lang="en-US" sz="1800" dirty="0" smtClean="0"/>
            <a:t> </a:t>
          </a:r>
          <a:r>
            <a:rPr lang="en-US" sz="1800" dirty="0" err="1" smtClean="0"/>
            <a:t>dan</a:t>
          </a:r>
          <a:r>
            <a:rPr lang="en-US" sz="1800" dirty="0" smtClean="0"/>
            <a:t> </a:t>
          </a:r>
          <a:r>
            <a:rPr lang="en-US" sz="1800" dirty="0" err="1" smtClean="0"/>
            <a:t>profesional</a:t>
          </a:r>
          <a:r>
            <a:rPr lang="en-US" sz="1800" dirty="0" smtClean="0"/>
            <a:t> </a:t>
          </a:r>
          <a:r>
            <a:rPr lang="en-US" sz="1800" dirty="0" err="1" smtClean="0"/>
            <a:t>dengan</a:t>
          </a:r>
          <a:r>
            <a:rPr lang="en-US" sz="1800" dirty="0" smtClean="0"/>
            <a:t> </a:t>
          </a:r>
          <a:r>
            <a:rPr lang="en-US" sz="1800" dirty="0" err="1" smtClean="0"/>
            <a:t>didukung</a:t>
          </a:r>
          <a:r>
            <a:rPr lang="en-US" sz="1800" dirty="0" smtClean="0"/>
            <a:t> </a:t>
          </a:r>
          <a:r>
            <a:rPr lang="en-US" sz="1800" dirty="0" err="1" smtClean="0"/>
            <a:t>dengan</a:t>
          </a:r>
          <a:r>
            <a:rPr lang="en-US" sz="1800" dirty="0" smtClean="0"/>
            <a:t> </a:t>
          </a:r>
          <a:r>
            <a:rPr lang="en-US" sz="1800" dirty="0" err="1" smtClean="0"/>
            <a:t>Teknologi</a:t>
          </a:r>
          <a:r>
            <a:rPr lang="en-US" sz="1800" dirty="0" smtClean="0"/>
            <a:t> </a:t>
          </a:r>
          <a:r>
            <a:rPr lang="en-US" sz="1800" dirty="0" err="1" smtClean="0"/>
            <a:t>Informasi</a:t>
          </a:r>
          <a:r>
            <a:rPr lang="en-US" sz="1800" dirty="0" smtClean="0"/>
            <a:t> </a:t>
          </a:r>
          <a:r>
            <a:rPr lang="en-US" sz="1800" dirty="0" err="1" smtClean="0"/>
            <a:t>Komunikasi</a:t>
          </a:r>
          <a:r>
            <a:rPr lang="en-US" sz="1800" dirty="0" smtClean="0"/>
            <a:t> (TIK) </a:t>
          </a:r>
          <a:r>
            <a:rPr lang="en-US" sz="1800" dirty="0" err="1" smtClean="0"/>
            <a:t>mengedepankan</a:t>
          </a:r>
          <a:r>
            <a:rPr lang="en-US" sz="1800" dirty="0" smtClean="0"/>
            <a:t> </a:t>
          </a:r>
          <a:r>
            <a:rPr lang="en-US" sz="1800" dirty="0" err="1" smtClean="0"/>
            <a:t>pencapaian</a:t>
          </a:r>
          <a:r>
            <a:rPr lang="en-US" sz="1800" dirty="0" smtClean="0"/>
            <a:t> </a:t>
          </a:r>
          <a:r>
            <a:rPr lang="en-US" sz="1800" i="1" dirty="0" smtClean="0"/>
            <a:t>service excellent</a:t>
          </a:r>
          <a:r>
            <a:rPr lang="en-US" sz="1800" dirty="0" smtClean="0"/>
            <a:t> </a:t>
          </a:r>
          <a:r>
            <a:rPr lang="en-US" sz="1800" dirty="0" err="1" smtClean="0"/>
            <a:t>dan</a:t>
          </a:r>
          <a:r>
            <a:rPr lang="en-US" sz="1800" dirty="0" smtClean="0"/>
            <a:t> </a:t>
          </a:r>
          <a:r>
            <a:rPr lang="en-US" sz="1800" dirty="0" err="1" smtClean="0"/>
            <a:t>beretika</a:t>
          </a:r>
          <a:r>
            <a:rPr lang="en-US" sz="1400" dirty="0" smtClean="0"/>
            <a:t>.</a:t>
          </a:r>
          <a:endParaRPr lang="en-US" sz="1400" dirty="0"/>
        </a:p>
      </dgm:t>
    </dgm:pt>
    <dgm:pt modelId="{BAB548C0-3A13-4EA1-AE6E-159B86D953FD}" type="parTrans" cxnId="{131A45E6-F548-44E4-9D79-6F978F798CB5}">
      <dgm:prSet/>
      <dgm:spPr/>
      <dgm:t>
        <a:bodyPr/>
        <a:lstStyle/>
        <a:p>
          <a:endParaRPr lang="en-US"/>
        </a:p>
      </dgm:t>
    </dgm:pt>
    <dgm:pt modelId="{90F4730F-4056-4399-929F-0C9C15C70766}" type="sibTrans" cxnId="{131A45E6-F548-44E4-9D79-6F978F798CB5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76B15E11-8E34-4E98-A138-45869DFDDC85}" type="pres">
      <dgm:prSet presAssocID="{C3FB1F1A-8853-4FD0-9C6C-55DBCF2BFDA3}" presName="Name0" presStyleCnt="0">
        <dgm:presLayoutVars>
          <dgm:chMax val="7"/>
          <dgm:chPref val="7"/>
          <dgm:dir/>
        </dgm:presLayoutVars>
      </dgm:prSet>
      <dgm:spPr/>
    </dgm:pt>
    <dgm:pt modelId="{FE464047-7790-4540-A676-49C7E53781CF}" type="pres">
      <dgm:prSet presAssocID="{C3FB1F1A-8853-4FD0-9C6C-55DBCF2BFDA3}" presName="dot1" presStyleLbl="alignNode1" presStyleIdx="0" presStyleCnt="10" custScaleX="915643" custScaleY="969079" custLinFactX="-200000" custLinFactY="-100000" custLinFactNeighborX="-222407" custLinFactNeighborY="-171549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46819832-C9C7-4B54-AB70-2B781BEF3C06}" type="pres">
      <dgm:prSet presAssocID="{C3FB1F1A-8853-4FD0-9C6C-55DBCF2BFDA3}" presName="dot2" presStyleLbl="alignNode1" presStyleIdx="1" presStyleCnt="10"/>
      <dgm:spPr/>
    </dgm:pt>
    <dgm:pt modelId="{FCBE6F58-2576-4418-A3A2-1B2D8431E541}" type="pres">
      <dgm:prSet presAssocID="{C3FB1F1A-8853-4FD0-9C6C-55DBCF2BFDA3}" presName="dot3" presStyleLbl="alignNode1" presStyleIdx="2" presStyleCnt="10"/>
      <dgm:spPr/>
    </dgm:pt>
    <dgm:pt modelId="{A34CD2DF-C97C-41FB-B863-6D0BE75A18B6}" type="pres">
      <dgm:prSet presAssocID="{C3FB1F1A-8853-4FD0-9C6C-55DBCF2BFDA3}" presName="dotArrow1" presStyleLbl="alignNode1" presStyleIdx="3" presStyleCnt="10" custScaleX="787442" custScaleY="860694" custLinFactX="-1400000" custLinFactY="600000" custLinFactNeighborX="-1474108" custLinFactNeighborY="606888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D0F38028-976F-45F6-BC40-FFA99F56F45F}" type="pres">
      <dgm:prSet presAssocID="{C3FB1F1A-8853-4FD0-9C6C-55DBCF2BFDA3}" presName="dotArrow2" presStyleLbl="alignNode1" presStyleIdx="4" presStyleCnt="10" custScaleX="787442" custScaleY="860694" custLinFactX="1878901" custLinFactY="1557305" custLinFactNeighborX="1900000" custLinFactNeighborY="160000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3A0B8D0B-E2D7-4427-B0D0-5D6690B51E9A}" type="pres">
      <dgm:prSet presAssocID="{C3FB1F1A-8853-4FD0-9C6C-55DBCF2BFDA3}" presName="dotArrow3" presStyleLbl="alignNode1" presStyleIdx="5" presStyleCnt="10"/>
      <dgm:spPr/>
    </dgm:pt>
    <dgm:pt modelId="{C1C22926-6294-467C-B01C-6FD65E945FA6}" type="pres">
      <dgm:prSet presAssocID="{C3FB1F1A-8853-4FD0-9C6C-55DBCF2BFDA3}" presName="dotArrow4" presStyleLbl="alignNode1" presStyleIdx="6" presStyleCnt="10"/>
      <dgm:spPr/>
    </dgm:pt>
    <dgm:pt modelId="{07FCD3B8-6C5D-43CC-8C52-17DE2DA740A7}" type="pres">
      <dgm:prSet presAssocID="{C3FB1F1A-8853-4FD0-9C6C-55DBCF2BFDA3}" presName="dotArrow5" presStyleLbl="alignNode1" presStyleIdx="7" presStyleCnt="10"/>
      <dgm:spPr/>
    </dgm:pt>
    <dgm:pt modelId="{6CAABC6A-03F7-4FCD-976E-A0853BA2866B}" type="pres">
      <dgm:prSet presAssocID="{C3FB1F1A-8853-4FD0-9C6C-55DBCF2BFDA3}" presName="dotArrow6" presStyleLbl="alignNode1" presStyleIdx="8" presStyleCnt="10"/>
      <dgm:spPr/>
      <dgm:t>
        <a:bodyPr/>
        <a:lstStyle/>
        <a:p>
          <a:endParaRPr lang="en-US"/>
        </a:p>
      </dgm:t>
    </dgm:pt>
    <dgm:pt modelId="{9FFC8509-DBD6-42AF-80B6-4A91777F8F9A}" type="pres">
      <dgm:prSet presAssocID="{C3FB1F1A-8853-4FD0-9C6C-55DBCF2BFDA3}" presName="dotArrow7" presStyleLbl="alignNode1" presStyleIdx="9" presStyleCnt="10" custScaleX="787442" custScaleY="860694" custLinFactX="-1821235" custLinFactY="-384476" custLinFactNeighborX="-1900000" custLinFactNeighborY="-40000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951F2EC6-4696-4498-8BA1-9009BFA11D1E}" type="pres">
      <dgm:prSet presAssocID="{B299109D-0D4F-41C7-B2DD-88BC14284105}" presName="parTx1" presStyleLbl="node1" presStyleIdx="0" presStyleCnt="2" custScaleX="168099" custScaleY="217800" custLinFactNeighborX="51761" custLinFactNeighborY="78231"/>
      <dgm:spPr/>
      <dgm:t>
        <a:bodyPr/>
        <a:lstStyle/>
        <a:p>
          <a:endParaRPr lang="en-US"/>
        </a:p>
      </dgm:t>
    </dgm:pt>
    <dgm:pt modelId="{5E805028-9D95-4E58-8501-B65CFD6F717B}" type="pres">
      <dgm:prSet presAssocID="{CC692128-AAA2-40E3-8540-E223DC791623}" presName="picture1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97C29160-63EE-459B-9FA7-69E000AFBB2D}" type="pres">
      <dgm:prSet presAssocID="{CC692128-AAA2-40E3-8540-E223DC791623}" presName="imageRepeatNode" presStyleLbl="fgImgPlace1" presStyleIdx="0" presStyleCnt="2" custScaleX="208323" custScaleY="181063" custLinFactNeighborX="-70402" custLinFactNeighborY="40232"/>
      <dgm:spPr/>
    </dgm:pt>
    <dgm:pt modelId="{0BF6CF39-4B8F-4D6E-847B-F511E6AF3C60}" type="pres">
      <dgm:prSet presAssocID="{B94DC722-9673-4069-B5BB-444DFDBD5564}" presName="parTx2" presStyleLbl="node1" presStyleIdx="1" presStyleCnt="2" custScaleX="159178" custScaleY="294906" custLinFactNeighborX="69014" custLinFactNeighborY="-88663"/>
      <dgm:spPr/>
      <dgm:t>
        <a:bodyPr/>
        <a:lstStyle/>
        <a:p>
          <a:endParaRPr lang="en-US"/>
        </a:p>
      </dgm:t>
    </dgm:pt>
    <dgm:pt modelId="{1D772EE6-CC05-4303-B74B-97FB0B0B0AFC}" type="pres">
      <dgm:prSet presAssocID="{90F4730F-4056-4399-929F-0C9C15C70766}" presName="picture2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1FF69C7C-BEDB-4C59-83FF-78B81492BB10}" type="pres">
      <dgm:prSet presAssocID="{90F4730F-4056-4399-929F-0C9C15C70766}" presName="imageRepeatNode" presStyleLbl="fgImgPlace1" presStyleIdx="1" presStyleCnt="2" custScaleX="187485" custScaleY="149862" custLinFactX="-74957" custLinFactNeighborX="-100000" custLinFactNeighborY="-47272"/>
      <dgm:spPr/>
    </dgm:pt>
  </dgm:ptLst>
  <dgm:cxnLst>
    <dgm:cxn modelId="{131A45E6-F548-44E4-9D79-6F978F798CB5}" srcId="{C3FB1F1A-8853-4FD0-9C6C-55DBCF2BFDA3}" destId="{B94DC722-9673-4069-B5BB-444DFDBD5564}" srcOrd="1" destOrd="0" parTransId="{BAB548C0-3A13-4EA1-AE6E-159B86D953FD}" sibTransId="{90F4730F-4056-4399-929F-0C9C15C70766}"/>
    <dgm:cxn modelId="{EC01F667-95C2-4929-8534-440515AEFAD9}" type="presOf" srcId="{B299109D-0D4F-41C7-B2DD-88BC14284105}" destId="{951F2EC6-4696-4498-8BA1-9009BFA11D1E}" srcOrd="0" destOrd="0" presId="urn:microsoft.com/office/officeart/2008/layout/AscendingPictureAccentProcess"/>
    <dgm:cxn modelId="{94AE7F18-1C5B-47F2-BB99-5A77B13EAE2A}" type="presOf" srcId="{B94DC722-9673-4069-B5BB-444DFDBD5564}" destId="{0BF6CF39-4B8F-4D6E-847B-F511E6AF3C60}" srcOrd="0" destOrd="0" presId="urn:microsoft.com/office/officeart/2008/layout/AscendingPictureAccentProcess"/>
    <dgm:cxn modelId="{A497472F-2B12-4A46-8008-D25CF89F746D}" type="presOf" srcId="{CC692128-AAA2-40E3-8540-E223DC791623}" destId="{97C29160-63EE-459B-9FA7-69E000AFBB2D}" srcOrd="0" destOrd="0" presId="urn:microsoft.com/office/officeart/2008/layout/AscendingPictureAccentProcess"/>
    <dgm:cxn modelId="{F73291EF-32FD-4A6C-B956-FCA8B3FA49A5}" srcId="{C3FB1F1A-8853-4FD0-9C6C-55DBCF2BFDA3}" destId="{B299109D-0D4F-41C7-B2DD-88BC14284105}" srcOrd="0" destOrd="0" parTransId="{55FC0A9D-2F68-445E-86A7-D86CE094FC78}" sibTransId="{CC692128-AAA2-40E3-8540-E223DC791623}"/>
    <dgm:cxn modelId="{8482890F-3A53-487A-867D-9D945BBE6689}" type="presOf" srcId="{90F4730F-4056-4399-929F-0C9C15C70766}" destId="{1FF69C7C-BEDB-4C59-83FF-78B81492BB10}" srcOrd="0" destOrd="0" presId="urn:microsoft.com/office/officeart/2008/layout/AscendingPictureAccentProcess"/>
    <dgm:cxn modelId="{00A6E5CC-9843-4C06-BE33-4593C12F1BE5}" type="presOf" srcId="{C3FB1F1A-8853-4FD0-9C6C-55DBCF2BFDA3}" destId="{76B15E11-8E34-4E98-A138-45869DFDDC85}" srcOrd="0" destOrd="0" presId="urn:microsoft.com/office/officeart/2008/layout/AscendingPictureAccentProcess"/>
    <dgm:cxn modelId="{32A0B965-ABD3-4571-98AE-B61124B31E3E}" type="presParOf" srcId="{76B15E11-8E34-4E98-A138-45869DFDDC85}" destId="{FE464047-7790-4540-A676-49C7E53781CF}" srcOrd="0" destOrd="0" presId="urn:microsoft.com/office/officeart/2008/layout/AscendingPictureAccentProcess"/>
    <dgm:cxn modelId="{283BF64A-42DE-4A4E-847A-27BA3038156F}" type="presParOf" srcId="{76B15E11-8E34-4E98-A138-45869DFDDC85}" destId="{46819832-C9C7-4B54-AB70-2B781BEF3C06}" srcOrd="1" destOrd="0" presId="urn:microsoft.com/office/officeart/2008/layout/AscendingPictureAccentProcess"/>
    <dgm:cxn modelId="{1D2362DE-FFED-44C8-8F2F-9DD21408A895}" type="presParOf" srcId="{76B15E11-8E34-4E98-A138-45869DFDDC85}" destId="{FCBE6F58-2576-4418-A3A2-1B2D8431E541}" srcOrd="2" destOrd="0" presId="urn:microsoft.com/office/officeart/2008/layout/AscendingPictureAccentProcess"/>
    <dgm:cxn modelId="{D5A8BF6E-C438-4C1B-ACC2-88E15E1A11F2}" type="presParOf" srcId="{76B15E11-8E34-4E98-A138-45869DFDDC85}" destId="{A34CD2DF-C97C-41FB-B863-6D0BE75A18B6}" srcOrd="3" destOrd="0" presId="urn:microsoft.com/office/officeart/2008/layout/AscendingPictureAccentProcess"/>
    <dgm:cxn modelId="{69D95D40-E43D-4F6F-B9F6-2E4BB3D712E5}" type="presParOf" srcId="{76B15E11-8E34-4E98-A138-45869DFDDC85}" destId="{D0F38028-976F-45F6-BC40-FFA99F56F45F}" srcOrd="4" destOrd="0" presId="urn:microsoft.com/office/officeart/2008/layout/AscendingPictureAccentProcess"/>
    <dgm:cxn modelId="{C023D32B-3BBB-4A12-A69E-DC8021F413CA}" type="presParOf" srcId="{76B15E11-8E34-4E98-A138-45869DFDDC85}" destId="{3A0B8D0B-E2D7-4427-B0D0-5D6690B51E9A}" srcOrd="5" destOrd="0" presId="urn:microsoft.com/office/officeart/2008/layout/AscendingPictureAccentProcess"/>
    <dgm:cxn modelId="{18D7F3A7-9901-40C6-A7C1-7F8ADC75E439}" type="presParOf" srcId="{76B15E11-8E34-4E98-A138-45869DFDDC85}" destId="{C1C22926-6294-467C-B01C-6FD65E945FA6}" srcOrd="6" destOrd="0" presId="urn:microsoft.com/office/officeart/2008/layout/AscendingPictureAccentProcess"/>
    <dgm:cxn modelId="{0EDE0581-62AA-4A39-B71A-B5253C5FF6A3}" type="presParOf" srcId="{76B15E11-8E34-4E98-A138-45869DFDDC85}" destId="{07FCD3B8-6C5D-43CC-8C52-17DE2DA740A7}" srcOrd="7" destOrd="0" presId="urn:microsoft.com/office/officeart/2008/layout/AscendingPictureAccentProcess"/>
    <dgm:cxn modelId="{BBFF1027-8E22-4461-BAC6-3D4A1470A3F5}" type="presParOf" srcId="{76B15E11-8E34-4E98-A138-45869DFDDC85}" destId="{6CAABC6A-03F7-4FCD-976E-A0853BA2866B}" srcOrd="8" destOrd="0" presId="urn:microsoft.com/office/officeart/2008/layout/AscendingPictureAccentProcess"/>
    <dgm:cxn modelId="{33C7B710-E172-4A63-B3DB-4B60C1AB7C87}" type="presParOf" srcId="{76B15E11-8E34-4E98-A138-45869DFDDC85}" destId="{9FFC8509-DBD6-42AF-80B6-4A91777F8F9A}" srcOrd="9" destOrd="0" presId="urn:microsoft.com/office/officeart/2008/layout/AscendingPictureAccentProcess"/>
    <dgm:cxn modelId="{C2DA3CB5-DDB6-44C0-9110-7D0A719FDDA7}" type="presParOf" srcId="{76B15E11-8E34-4E98-A138-45869DFDDC85}" destId="{951F2EC6-4696-4498-8BA1-9009BFA11D1E}" srcOrd="10" destOrd="0" presId="urn:microsoft.com/office/officeart/2008/layout/AscendingPictureAccentProcess"/>
    <dgm:cxn modelId="{751F3739-6C8E-45DC-B781-58FA775FD4A2}" type="presParOf" srcId="{76B15E11-8E34-4E98-A138-45869DFDDC85}" destId="{5E805028-9D95-4E58-8501-B65CFD6F717B}" srcOrd="11" destOrd="0" presId="urn:microsoft.com/office/officeart/2008/layout/AscendingPictureAccentProcess"/>
    <dgm:cxn modelId="{54943711-3B98-4209-9CB6-FB9A006A4CCA}" type="presParOf" srcId="{5E805028-9D95-4E58-8501-B65CFD6F717B}" destId="{97C29160-63EE-459B-9FA7-69E000AFBB2D}" srcOrd="0" destOrd="0" presId="urn:microsoft.com/office/officeart/2008/layout/AscendingPictureAccentProcess"/>
    <dgm:cxn modelId="{616B1C06-478F-494C-8179-3C16778ACA77}" type="presParOf" srcId="{76B15E11-8E34-4E98-A138-45869DFDDC85}" destId="{0BF6CF39-4B8F-4D6E-847B-F511E6AF3C60}" srcOrd="12" destOrd="0" presId="urn:microsoft.com/office/officeart/2008/layout/AscendingPictureAccentProcess"/>
    <dgm:cxn modelId="{7108A58B-520F-4C9E-BD0C-7701FBE0B850}" type="presParOf" srcId="{76B15E11-8E34-4E98-A138-45869DFDDC85}" destId="{1D772EE6-CC05-4303-B74B-97FB0B0B0AFC}" srcOrd="13" destOrd="0" presId="urn:microsoft.com/office/officeart/2008/layout/AscendingPictureAccentProcess"/>
    <dgm:cxn modelId="{51B8EF4B-8376-4A00-A972-60CE084014B6}" type="presParOf" srcId="{1D772EE6-CC05-4303-B74B-97FB0B0B0AFC}" destId="{1FF69C7C-BEDB-4C59-83FF-78B81492BB10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5415E4-BB27-477D-A40A-7B27EB319C8E}">
      <dsp:nvSpPr>
        <dsp:cNvPr id="0" name=""/>
        <dsp:cNvSpPr/>
      </dsp:nvSpPr>
      <dsp:spPr>
        <a:xfrm>
          <a:off x="2979955" y="1443757"/>
          <a:ext cx="3539177" cy="35397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pc="-1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VISI FMIPA </a:t>
          </a:r>
          <a:endParaRPr lang="en-US" sz="3000" kern="1200" dirty="0"/>
        </a:p>
      </dsp:txBody>
      <dsp:txXfrm>
        <a:off x="3498255" y="1962147"/>
        <a:ext cx="2502577" cy="2503006"/>
      </dsp:txXfrm>
    </dsp:sp>
    <dsp:sp modelId="{71C2A1CF-66A0-41BB-BE7F-CA18BB2BDE08}">
      <dsp:nvSpPr>
        <dsp:cNvPr id="0" name=""/>
        <dsp:cNvSpPr/>
      </dsp:nvSpPr>
      <dsp:spPr>
        <a:xfrm>
          <a:off x="4999645" y="1282455"/>
          <a:ext cx="393483" cy="39408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09E808C-C2C9-4473-B719-CA22EBC1E5A2}">
      <dsp:nvSpPr>
        <dsp:cNvPr id="0" name=""/>
        <dsp:cNvSpPr/>
      </dsp:nvSpPr>
      <dsp:spPr>
        <a:xfrm>
          <a:off x="4068206" y="4720399"/>
          <a:ext cx="285312" cy="28528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F108178-4BFB-4730-B88A-52998BC88391}">
      <dsp:nvSpPr>
        <dsp:cNvPr id="0" name=""/>
        <dsp:cNvSpPr/>
      </dsp:nvSpPr>
      <dsp:spPr>
        <a:xfrm>
          <a:off x="6747091" y="2880293"/>
          <a:ext cx="285312" cy="28528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E1E924-A13C-4A79-B069-41D8674FC1CB}">
      <dsp:nvSpPr>
        <dsp:cNvPr id="0" name=""/>
        <dsp:cNvSpPr/>
      </dsp:nvSpPr>
      <dsp:spPr>
        <a:xfrm>
          <a:off x="5383691" y="5024027"/>
          <a:ext cx="393483" cy="39408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5B1EE96-FA3C-4C79-8D99-4C8BF5B0C907}">
      <dsp:nvSpPr>
        <dsp:cNvPr id="0" name=""/>
        <dsp:cNvSpPr/>
      </dsp:nvSpPr>
      <dsp:spPr>
        <a:xfrm>
          <a:off x="4148065" y="1841635"/>
          <a:ext cx="285312" cy="28528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4F60998-2FE1-4D61-AC18-8FE0293E2A02}">
      <dsp:nvSpPr>
        <dsp:cNvPr id="0" name=""/>
        <dsp:cNvSpPr/>
      </dsp:nvSpPr>
      <dsp:spPr>
        <a:xfrm>
          <a:off x="3250021" y="3474263"/>
          <a:ext cx="285312" cy="28528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C92FD80-06E0-431A-8020-B80523A6C130}">
      <dsp:nvSpPr>
        <dsp:cNvPr id="0" name=""/>
        <dsp:cNvSpPr/>
      </dsp:nvSpPr>
      <dsp:spPr>
        <a:xfrm>
          <a:off x="1420601" y="1784695"/>
          <a:ext cx="2344806" cy="203495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pc="-10" dirty="0" err="1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Pengembangan</a:t>
          </a:r>
          <a:r>
            <a:rPr lang="en-US" sz="1600" kern="1200" spc="-1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 </a:t>
          </a:r>
          <a:r>
            <a:rPr lang="en-US" sz="1600" kern="1200" spc="-10" dirty="0" err="1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Saintek</a:t>
          </a:r>
          <a:r>
            <a:rPr lang="en-US" sz="1600" kern="1200" spc="-1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 Yang </a:t>
          </a:r>
          <a:r>
            <a:rPr lang="en-US" sz="1600" kern="1200" spc="-10" dirty="0" err="1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berwawasan</a:t>
          </a:r>
          <a:r>
            <a:rPr lang="en-US" sz="1600" kern="1200" spc="-1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 </a:t>
          </a:r>
          <a:r>
            <a:rPr lang="en-US" sz="1600" kern="1200" spc="-10" dirty="0" err="1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Lingkungan</a:t>
          </a:r>
          <a:endParaRPr lang="en-US" sz="1600" kern="1200" dirty="0"/>
        </a:p>
      </dsp:txBody>
      <dsp:txXfrm>
        <a:off x="1763990" y="2082707"/>
        <a:ext cx="1658028" cy="1438930"/>
      </dsp:txXfrm>
    </dsp:sp>
    <dsp:sp modelId="{1B876BDC-FB20-4B19-A64B-705F92AE625E}">
      <dsp:nvSpPr>
        <dsp:cNvPr id="0" name=""/>
        <dsp:cNvSpPr/>
      </dsp:nvSpPr>
      <dsp:spPr>
        <a:xfrm>
          <a:off x="4601805" y="1854286"/>
          <a:ext cx="393483" cy="39408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8603AF9-9B62-4E92-AC34-2292CB9D3C7C}">
      <dsp:nvSpPr>
        <dsp:cNvPr id="0" name=""/>
        <dsp:cNvSpPr/>
      </dsp:nvSpPr>
      <dsp:spPr>
        <a:xfrm>
          <a:off x="2009312" y="3942987"/>
          <a:ext cx="711465" cy="71162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6F1C70E-6E69-40BE-8164-364FC18DA5C1}">
      <dsp:nvSpPr>
        <dsp:cNvPr id="0" name=""/>
        <dsp:cNvSpPr/>
      </dsp:nvSpPr>
      <dsp:spPr>
        <a:xfrm>
          <a:off x="6383040" y="907455"/>
          <a:ext cx="2438522" cy="243576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pc="-1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Menjadi Pusat Pembelajaran</a:t>
          </a:r>
          <a:endParaRPr lang="en-US" sz="1600" kern="1200" dirty="0"/>
        </a:p>
      </dsp:txBody>
      <dsp:txXfrm>
        <a:off x="6740153" y="1264164"/>
        <a:ext cx="1724296" cy="1722345"/>
      </dsp:txXfrm>
    </dsp:sp>
    <dsp:sp modelId="{FF0A2B85-AE70-4CAA-ADA8-74E158C2B276}">
      <dsp:nvSpPr>
        <dsp:cNvPr id="0" name=""/>
        <dsp:cNvSpPr/>
      </dsp:nvSpPr>
      <dsp:spPr>
        <a:xfrm>
          <a:off x="6240354" y="2398917"/>
          <a:ext cx="393483" cy="39408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AD319CE-B4ED-4E55-8212-153D438832DB}">
      <dsp:nvSpPr>
        <dsp:cNvPr id="0" name=""/>
        <dsp:cNvSpPr/>
      </dsp:nvSpPr>
      <dsp:spPr>
        <a:xfrm>
          <a:off x="1738520" y="4789981"/>
          <a:ext cx="285312" cy="28528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3CB8313-6CD6-4AB4-8DC5-1167072F6D69}">
      <dsp:nvSpPr>
        <dsp:cNvPr id="0" name=""/>
        <dsp:cNvSpPr/>
      </dsp:nvSpPr>
      <dsp:spPr>
        <a:xfrm>
          <a:off x="4581478" y="4383879"/>
          <a:ext cx="285312" cy="28528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3CD1E3-2C87-4947-8AEB-AE65AF7C73FB}">
      <dsp:nvSpPr>
        <dsp:cNvPr id="0" name=""/>
        <dsp:cNvSpPr/>
      </dsp:nvSpPr>
      <dsp:spPr>
        <a:xfrm>
          <a:off x="3461310" y="200"/>
          <a:ext cx="3910490" cy="17686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Penguatan   bidang   kemahasiswaan   dalam   pembinaan   mengikuti </a:t>
          </a:r>
          <a:r>
            <a:rPr lang="en-US" sz="1800" i="1" kern="1200" smtClean="0"/>
            <a:t>scientific meeting</a:t>
          </a:r>
          <a:r>
            <a:rPr lang="en-US" sz="1800" kern="1200" smtClean="0"/>
            <a:t> level nasional dan internasional dengan pendanaan secara proporsional</a:t>
          </a:r>
          <a:endParaRPr lang="en-US" sz="1800" kern="1200" dirty="0"/>
        </a:p>
      </dsp:txBody>
      <dsp:txXfrm>
        <a:off x="3461310" y="200"/>
        <a:ext cx="3910490" cy="1768652"/>
      </dsp:txXfrm>
    </dsp:sp>
    <dsp:sp modelId="{34727016-8433-4667-8B90-8D64628779F7}">
      <dsp:nvSpPr>
        <dsp:cNvPr id="0" name=""/>
        <dsp:cNvSpPr/>
      </dsp:nvSpPr>
      <dsp:spPr>
        <a:xfrm>
          <a:off x="1535248" y="200"/>
          <a:ext cx="1750965" cy="17686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838330-DD53-4090-B5FA-FC0AE8A437EB}">
      <dsp:nvSpPr>
        <dsp:cNvPr id="0" name=""/>
        <dsp:cNvSpPr/>
      </dsp:nvSpPr>
      <dsp:spPr>
        <a:xfrm>
          <a:off x="1535248" y="2060680"/>
          <a:ext cx="3910490" cy="17686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Mengintesifikasikan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bantuan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pembinaan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kepada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mahasiswa</a:t>
          </a:r>
          <a:r>
            <a:rPr lang="en-US" sz="1800" kern="1200" dirty="0" smtClean="0"/>
            <a:t> yang </a:t>
          </a:r>
          <a:r>
            <a:rPr lang="en-US" sz="1800" kern="1200" dirty="0" err="1" smtClean="0"/>
            <a:t>menghadapi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persolan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akademik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serta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mewujudkan</a:t>
          </a:r>
          <a:r>
            <a:rPr lang="en-US" sz="1800" kern="1200" dirty="0" smtClean="0"/>
            <a:t> </a:t>
          </a:r>
          <a:r>
            <a:rPr lang="en-US" sz="1800" i="1" kern="1200" dirty="0" err="1" smtClean="0"/>
            <a:t>adhoc</a:t>
          </a:r>
          <a:r>
            <a:rPr lang="en-US" sz="1800" i="1" kern="1200" dirty="0" smtClean="0"/>
            <a:t> </a:t>
          </a:r>
          <a:r>
            <a:rPr lang="en-US" sz="1800" i="1" kern="1200" dirty="0" err="1" smtClean="0"/>
            <a:t>carier</a:t>
          </a:r>
          <a:r>
            <a:rPr lang="en-US" sz="1800" i="1" kern="1200" dirty="0" smtClean="0"/>
            <a:t> development </a:t>
          </a:r>
          <a:r>
            <a:rPr lang="en-US" sz="1800" i="1" kern="1200" dirty="0" err="1" smtClean="0"/>
            <a:t>centre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untuk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memandu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memberikan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informasi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lulusan</a:t>
          </a:r>
          <a:r>
            <a:rPr lang="en-US" sz="1800" kern="1200" dirty="0" smtClean="0"/>
            <a:t> agar </a:t>
          </a:r>
          <a:r>
            <a:rPr lang="en-US" sz="1800" kern="1200" dirty="0" err="1" smtClean="0"/>
            <a:t>lebih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cepat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memasuki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dunia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kerja</a:t>
          </a:r>
          <a:endParaRPr lang="en-US" sz="1800" kern="1200" dirty="0"/>
        </a:p>
      </dsp:txBody>
      <dsp:txXfrm>
        <a:off x="1535248" y="2060680"/>
        <a:ext cx="3910490" cy="1768652"/>
      </dsp:txXfrm>
    </dsp:sp>
    <dsp:sp modelId="{11B8E5AB-C26C-49A6-A5D2-656966F3FECF}">
      <dsp:nvSpPr>
        <dsp:cNvPr id="0" name=""/>
        <dsp:cNvSpPr/>
      </dsp:nvSpPr>
      <dsp:spPr>
        <a:xfrm>
          <a:off x="5620835" y="2060680"/>
          <a:ext cx="1750965" cy="176865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5A7DED-70F3-4D14-99A5-DA3B0FFF57DB}">
      <dsp:nvSpPr>
        <dsp:cNvPr id="0" name=""/>
        <dsp:cNvSpPr/>
      </dsp:nvSpPr>
      <dsp:spPr>
        <a:xfrm>
          <a:off x="3461310" y="4121160"/>
          <a:ext cx="3910490" cy="17686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Memperkuat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jejaring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informasi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komunikasi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</a:t>
          </a:r>
          <a:r>
            <a:rPr lang="en-US" sz="1800" i="1" kern="1200" dirty="0" smtClean="0"/>
            <a:t>transfer knowledge</a:t>
          </a:r>
          <a:r>
            <a:rPr lang="en-US" sz="1800" kern="1200" dirty="0" smtClean="0"/>
            <a:t> di </a:t>
          </a:r>
          <a:r>
            <a:rPr lang="en-US" sz="1800" kern="1200" dirty="0" err="1" smtClean="0"/>
            <a:t>dunia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kerja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dengan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mitra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kerja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atau</a:t>
          </a:r>
          <a:r>
            <a:rPr lang="en-US" sz="1800" kern="1200" dirty="0" smtClean="0"/>
            <a:t> alumni (</a:t>
          </a:r>
          <a:r>
            <a:rPr lang="en-US" sz="1800" kern="1200" dirty="0" err="1" smtClean="0"/>
            <a:t>dunia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usaha</a:t>
          </a:r>
          <a:r>
            <a:rPr lang="en-US" sz="1800" kern="1200" dirty="0" smtClean="0"/>
            <a:t>/</a:t>
          </a:r>
          <a:r>
            <a:rPr lang="en-US" sz="1800" kern="1200" dirty="0" err="1" smtClean="0"/>
            <a:t>industri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lembaga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lainnya</a:t>
          </a:r>
          <a:r>
            <a:rPr lang="en-US" sz="1800" kern="1200" dirty="0" smtClean="0"/>
            <a:t>) </a:t>
          </a:r>
          <a:r>
            <a:rPr lang="en-US" sz="1800" kern="1200" dirty="0" err="1" smtClean="0"/>
            <a:t>untuk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memperluas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kesempatan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kerja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bagi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lulusan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baru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maupun</a:t>
          </a:r>
          <a:r>
            <a:rPr lang="en-US" sz="1800" kern="1200" dirty="0" smtClean="0"/>
            <a:t> alumni.</a:t>
          </a:r>
          <a:endParaRPr lang="en-US" sz="1800" kern="1200" dirty="0"/>
        </a:p>
      </dsp:txBody>
      <dsp:txXfrm>
        <a:off x="3461310" y="4121160"/>
        <a:ext cx="3910490" cy="1768652"/>
      </dsp:txXfrm>
    </dsp:sp>
    <dsp:sp modelId="{DE611E90-04DD-43FD-B6E6-A08ABCCA1EAD}">
      <dsp:nvSpPr>
        <dsp:cNvPr id="0" name=""/>
        <dsp:cNvSpPr/>
      </dsp:nvSpPr>
      <dsp:spPr>
        <a:xfrm>
          <a:off x="1535248" y="4121160"/>
          <a:ext cx="1750965" cy="17686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1E5836-36B8-4769-AF83-57A7984D71CF}">
      <dsp:nvSpPr>
        <dsp:cNvPr id="0" name=""/>
        <dsp:cNvSpPr/>
      </dsp:nvSpPr>
      <dsp:spPr>
        <a:xfrm>
          <a:off x="2137149" y="0"/>
          <a:ext cx="2058441" cy="114357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pc="-1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VISI </a:t>
          </a:r>
          <a:endParaRPr lang="en-US" sz="3600" kern="1200" dirty="0"/>
        </a:p>
      </dsp:txBody>
      <dsp:txXfrm>
        <a:off x="2170643" y="33494"/>
        <a:ext cx="1991453" cy="1076590"/>
      </dsp:txXfrm>
    </dsp:sp>
    <dsp:sp modelId="{83FEAA1C-4E10-4FFC-AD06-3E834B82E20F}">
      <dsp:nvSpPr>
        <dsp:cNvPr id="0" name=""/>
        <dsp:cNvSpPr/>
      </dsp:nvSpPr>
      <dsp:spPr>
        <a:xfrm>
          <a:off x="5110454" y="0"/>
          <a:ext cx="2058441" cy="114357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676380"/>
            <a:satOff val="33333"/>
            <a:lumOff val="593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676380"/>
              <a:satOff val="33333"/>
              <a:lumOff val="59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MISI</a:t>
          </a:r>
          <a:endParaRPr lang="en-US" sz="3600" kern="1200" dirty="0"/>
        </a:p>
      </dsp:txBody>
      <dsp:txXfrm>
        <a:off x="5143948" y="33494"/>
        <a:ext cx="1991453" cy="1076590"/>
      </dsp:txXfrm>
    </dsp:sp>
    <dsp:sp modelId="{CA4A7F42-ADAA-45D9-B501-725918C1C313}">
      <dsp:nvSpPr>
        <dsp:cNvPr id="0" name=""/>
        <dsp:cNvSpPr/>
      </dsp:nvSpPr>
      <dsp:spPr>
        <a:xfrm>
          <a:off x="3940668" y="4860209"/>
          <a:ext cx="1424707" cy="857684"/>
        </a:xfrm>
        <a:prstGeom prst="triangle">
          <a:avLst/>
        </a:prstGeom>
        <a:solidFill>
          <a:srgbClr val="0070C0">
            <a:alpha val="90000"/>
          </a:srgbClr>
        </a:solidFill>
        <a:ln w="6350" cap="flat" cmpd="sng" algn="ctr">
          <a:solidFill>
            <a:schemeClr val="accent3">
              <a:tint val="40000"/>
              <a:alpha val="90000"/>
              <a:hueOff val="1352761"/>
              <a:satOff val="66667"/>
              <a:lumOff val="118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C3EA850-6B93-4151-965D-52DDC3FC10DB}">
      <dsp:nvSpPr>
        <dsp:cNvPr id="0" name=""/>
        <dsp:cNvSpPr/>
      </dsp:nvSpPr>
      <dsp:spPr>
        <a:xfrm rot="240000">
          <a:off x="2274512" y="4506341"/>
          <a:ext cx="4757019" cy="332643"/>
        </a:xfrm>
        <a:prstGeom prst="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E8832F-1ED4-4E44-9FAD-4072B2250CF5}">
      <dsp:nvSpPr>
        <dsp:cNvPr id="0" name=""/>
        <dsp:cNvSpPr/>
      </dsp:nvSpPr>
      <dsp:spPr>
        <a:xfrm rot="240000">
          <a:off x="4480494" y="3869643"/>
          <a:ext cx="3432719" cy="60827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Meningkatkan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kerjasama</a:t>
          </a:r>
          <a:endParaRPr lang="en-US" sz="1400" kern="1200" dirty="0"/>
        </a:p>
      </dsp:txBody>
      <dsp:txXfrm>
        <a:off x="4510188" y="3899337"/>
        <a:ext cx="3373331" cy="548887"/>
      </dsp:txXfrm>
    </dsp:sp>
    <dsp:sp modelId="{DBB3B989-B228-4D6E-A9DB-338AC2F57044}">
      <dsp:nvSpPr>
        <dsp:cNvPr id="0" name=""/>
        <dsp:cNvSpPr/>
      </dsp:nvSpPr>
      <dsp:spPr>
        <a:xfrm rot="240000">
          <a:off x="4537673" y="3184341"/>
          <a:ext cx="3432719" cy="608275"/>
        </a:xfrm>
        <a:prstGeom prst="roundRect">
          <a:avLst/>
        </a:prstGeom>
        <a:gradFill rotWithShape="0">
          <a:gsLst>
            <a:gs pos="0">
              <a:schemeClr val="accent3">
                <a:hueOff val="542120"/>
                <a:satOff val="20000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542120"/>
                <a:satOff val="20000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542120"/>
                <a:satOff val="20000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kern="1200" dirty="0" err="1" smtClean="0"/>
            <a:t>Mengaplikasikan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sainteks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untuk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kesejahteraan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masyarakat</a:t>
          </a:r>
          <a:endParaRPr lang="en-US" sz="1400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4567367" y="3214035"/>
        <a:ext cx="3373331" cy="548887"/>
      </dsp:txXfrm>
    </dsp:sp>
    <dsp:sp modelId="{A9B57284-F7C5-4EA1-A3B3-FBA4DAFB7A3B}">
      <dsp:nvSpPr>
        <dsp:cNvPr id="0" name=""/>
        <dsp:cNvSpPr/>
      </dsp:nvSpPr>
      <dsp:spPr>
        <a:xfrm rot="240000">
          <a:off x="4592660" y="2472497"/>
          <a:ext cx="3437102" cy="545592"/>
        </a:xfrm>
        <a:prstGeom prst="roundRect">
          <a:avLst/>
        </a:prstGeom>
        <a:gradFill rotWithShape="0">
          <a:gsLst>
            <a:gs pos="0">
              <a:schemeClr val="accent3">
                <a:hueOff val="1084240"/>
                <a:satOff val="40000"/>
                <a:lumOff val="-588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084240"/>
                <a:satOff val="40000"/>
                <a:lumOff val="-588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084240"/>
                <a:satOff val="40000"/>
                <a:lumOff val="-588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kern="1200" dirty="0" err="1" smtClean="0"/>
            <a:t>Meningkatkan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kualitas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Sumber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Daya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Manusia</a:t>
          </a:r>
          <a:r>
            <a:rPr lang="en-US" sz="1400" kern="1200" dirty="0" smtClean="0"/>
            <a:t> (SDM) </a:t>
          </a:r>
          <a:r>
            <a:rPr lang="en-US" sz="1400" kern="1200" dirty="0" err="1" smtClean="0"/>
            <a:t>dalam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mengembangkan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sainteks</a:t>
          </a:r>
          <a:endParaRPr lang="en-US" sz="1400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4619294" y="2499131"/>
        <a:ext cx="3383834" cy="492324"/>
      </dsp:txXfrm>
    </dsp:sp>
    <dsp:sp modelId="{94E30CA4-CC9A-4931-9641-20C948A0F5CD}">
      <dsp:nvSpPr>
        <dsp:cNvPr id="0" name=""/>
        <dsp:cNvSpPr/>
      </dsp:nvSpPr>
      <dsp:spPr>
        <a:xfrm rot="240000">
          <a:off x="4659305" y="1559233"/>
          <a:ext cx="3418171" cy="816324"/>
        </a:xfrm>
        <a:prstGeom prst="roundRect">
          <a:avLst/>
        </a:prstGeom>
        <a:gradFill rotWithShape="0">
          <a:gsLst>
            <a:gs pos="0">
              <a:schemeClr val="accent3">
                <a:hueOff val="1626359"/>
                <a:satOff val="60000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626359"/>
                <a:satOff val="60000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626359"/>
                <a:satOff val="60000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300" kern="1200" dirty="0" err="1" smtClean="0"/>
            <a:t>Pembelajaran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beorentasi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pada</a:t>
          </a:r>
          <a:r>
            <a:rPr lang="en-US" sz="1300" kern="1200" dirty="0" smtClean="0"/>
            <a:t> </a:t>
          </a:r>
          <a:r>
            <a:rPr lang="en-US" sz="1300" i="1" kern="1200" dirty="0" smtClean="0"/>
            <a:t>learning to know, learning to do, learning to be </a:t>
          </a:r>
          <a:r>
            <a:rPr lang="en-US" sz="1300" kern="1200" dirty="0" err="1" smtClean="0"/>
            <a:t>dan</a:t>
          </a:r>
          <a:r>
            <a:rPr lang="en-US" sz="1300" i="1" kern="1200" dirty="0" smtClean="0"/>
            <a:t> learning to live together</a:t>
          </a:r>
          <a:endParaRPr lang="en-US" sz="13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4699155" y="1599083"/>
        <a:ext cx="3338471" cy="736624"/>
      </dsp:txXfrm>
    </dsp:sp>
    <dsp:sp modelId="{E4AA38CF-7872-467D-91AD-4465853C5C24}">
      <dsp:nvSpPr>
        <dsp:cNvPr id="0" name=""/>
        <dsp:cNvSpPr/>
      </dsp:nvSpPr>
      <dsp:spPr>
        <a:xfrm rot="240000">
          <a:off x="2077803" y="3647050"/>
          <a:ext cx="2291490" cy="688078"/>
        </a:xfrm>
        <a:prstGeom prst="roundRect">
          <a:avLst/>
        </a:prstGeom>
        <a:gradFill rotWithShape="0">
          <a:gsLst>
            <a:gs pos="0">
              <a:schemeClr val="accent3">
                <a:hueOff val="2168479"/>
                <a:satOff val="80000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168479"/>
                <a:satOff val="80000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168479"/>
                <a:satOff val="80000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pc="-10" dirty="0" err="1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Pengembangan</a:t>
          </a:r>
          <a:r>
            <a:rPr lang="en-US" sz="1400" kern="1200" spc="-1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 </a:t>
          </a:r>
          <a:r>
            <a:rPr lang="en-US" sz="1400" kern="1200" spc="-10" dirty="0" err="1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Saintek</a:t>
          </a:r>
          <a:r>
            <a:rPr lang="en-US" sz="1400" kern="1200" spc="-1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 Yang </a:t>
          </a:r>
          <a:r>
            <a:rPr lang="en-US" sz="1400" kern="1200" spc="-10" dirty="0" err="1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berwawasan</a:t>
          </a:r>
          <a:r>
            <a:rPr lang="en-US" sz="1400" kern="1200" spc="-1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 </a:t>
          </a:r>
          <a:r>
            <a:rPr lang="en-US" sz="1400" kern="1200" spc="-10" dirty="0" err="1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Lingkungan</a:t>
          </a:r>
          <a:endParaRPr lang="en-US" sz="1400" kern="1200" dirty="0"/>
        </a:p>
      </dsp:txBody>
      <dsp:txXfrm>
        <a:off x="2111392" y="3680639"/>
        <a:ext cx="2224312" cy="620900"/>
      </dsp:txXfrm>
    </dsp:sp>
    <dsp:sp modelId="{531C06C8-548B-46A1-941F-0958F724CFFA}">
      <dsp:nvSpPr>
        <dsp:cNvPr id="0" name=""/>
        <dsp:cNvSpPr/>
      </dsp:nvSpPr>
      <dsp:spPr>
        <a:xfrm rot="240000">
          <a:off x="2083011" y="2895923"/>
          <a:ext cx="2395433" cy="680809"/>
        </a:xfrm>
        <a:prstGeom prst="round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pc="-1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Menjadi Pusat Pembelajaran</a:t>
          </a:r>
          <a:endParaRPr lang="en-US" sz="1400" kern="1200" dirty="0"/>
        </a:p>
      </dsp:txBody>
      <dsp:txXfrm>
        <a:off x="2116245" y="2929157"/>
        <a:ext cx="2328965" cy="6143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A2C418-B28B-40F4-829D-4C75472656BA}">
      <dsp:nvSpPr>
        <dsp:cNvPr id="0" name=""/>
        <dsp:cNvSpPr/>
      </dsp:nvSpPr>
      <dsp:spPr>
        <a:xfrm>
          <a:off x="6603155" y="3358714"/>
          <a:ext cx="2449112" cy="1586469"/>
        </a:xfrm>
        <a:prstGeom prst="roundRect">
          <a:avLst>
            <a:gd name="adj" fmla="val 10000"/>
          </a:avLst>
        </a:prstGeom>
        <a:solidFill>
          <a:srgbClr val="7030A0">
            <a:alpha val="90000"/>
          </a:srgb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MATEMATIKA</a:t>
          </a:r>
          <a:endParaRPr lang="en-US" sz="1800" kern="1200" dirty="0"/>
        </a:p>
      </dsp:txBody>
      <dsp:txXfrm>
        <a:off x="7372739" y="3790181"/>
        <a:ext cx="1644678" cy="1120152"/>
      </dsp:txXfrm>
    </dsp:sp>
    <dsp:sp modelId="{6D5F030D-B78D-49E2-A4CA-6F9133A45EF5}">
      <dsp:nvSpPr>
        <dsp:cNvPr id="0" name=""/>
        <dsp:cNvSpPr/>
      </dsp:nvSpPr>
      <dsp:spPr>
        <a:xfrm>
          <a:off x="162703" y="3371247"/>
          <a:ext cx="2449112" cy="1586469"/>
        </a:xfrm>
        <a:prstGeom prst="roundRect">
          <a:avLst>
            <a:gd name="adj" fmla="val 10000"/>
          </a:avLst>
        </a:prstGeom>
        <a:solidFill>
          <a:schemeClr val="accent6">
            <a:lumMod val="75000"/>
            <a:alpha val="9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BIOLOGI</a:t>
          </a:r>
          <a:endParaRPr lang="en-US" sz="2600" kern="1200" dirty="0"/>
        </a:p>
      </dsp:txBody>
      <dsp:txXfrm>
        <a:off x="197553" y="3802714"/>
        <a:ext cx="1644678" cy="1120152"/>
      </dsp:txXfrm>
    </dsp:sp>
    <dsp:sp modelId="{17976895-B1CE-4A19-81B7-E5A50B5DB33F}">
      <dsp:nvSpPr>
        <dsp:cNvPr id="0" name=""/>
        <dsp:cNvSpPr/>
      </dsp:nvSpPr>
      <dsp:spPr>
        <a:xfrm>
          <a:off x="6670971" y="25050"/>
          <a:ext cx="2449112" cy="1586469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FISIKA</a:t>
          </a:r>
          <a:endParaRPr lang="en-US" sz="2600" kern="1200" dirty="0"/>
        </a:p>
      </dsp:txBody>
      <dsp:txXfrm>
        <a:off x="7440555" y="59900"/>
        <a:ext cx="1644678" cy="1120152"/>
      </dsp:txXfrm>
    </dsp:sp>
    <dsp:sp modelId="{6797EA46-380A-47EF-823C-1BA62B7547C6}">
      <dsp:nvSpPr>
        <dsp:cNvPr id="0" name=""/>
        <dsp:cNvSpPr/>
      </dsp:nvSpPr>
      <dsp:spPr>
        <a:xfrm>
          <a:off x="125158" y="0"/>
          <a:ext cx="2449112" cy="1586469"/>
        </a:xfrm>
        <a:prstGeom prst="roundRect">
          <a:avLst>
            <a:gd name="adj" fmla="val 10000"/>
          </a:avLst>
        </a:prstGeom>
        <a:solidFill>
          <a:schemeClr val="accent4">
            <a:alpha val="9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KIMIA</a:t>
          </a:r>
          <a:endParaRPr lang="en-US" sz="2600" kern="1200" dirty="0"/>
        </a:p>
      </dsp:txBody>
      <dsp:txXfrm>
        <a:off x="160008" y="34850"/>
        <a:ext cx="1644678" cy="1120152"/>
      </dsp:txXfrm>
    </dsp:sp>
    <dsp:sp modelId="{3D8B84E2-E1D3-40A8-A511-6995D81622E4}">
      <dsp:nvSpPr>
        <dsp:cNvPr id="0" name=""/>
        <dsp:cNvSpPr/>
      </dsp:nvSpPr>
      <dsp:spPr>
        <a:xfrm>
          <a:off x="2432609" y="282589"/>
          <a:ext cx="2146691" cy="214669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LEMBAGA PENDIDIKAN TINGGI YANG BERKUALITAS</a:t>
          </a:r>
          <a:endParaRPr lang="en-US" sz="1600" kern="1200" dirty="0"/>
        </a:p>
      </dsp:txBody>
      <dsp:txXfrm>
        <a:off x="3061360" y="911340"/>
        <a:ext cx="1517940" cy="1517940"/>
      </dsp:txXfrm>
    </dsp:sp>
    <dsp:sp modelId="{5F3087DB-CCBC-48D9-9050-972A6F54E269}">
      <dsp:nvSpPr>
        <dsp:cNvPr id="0" name=""/>
        <dsp:cNvSpPr/>
      </dsp:nvSpPr>
      <dsp:spPr>
        <a:xfrm rot="5400000">
          <a:off x="4678455" y="282589"/>
          <a:ext cx="2146691" cy="214669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BERWAWASAN LINGKUNGAN</a:t>
          </a:r>
          <a:endParaRPr lang="en-US" sz="1600" kern="1200" dirty="0"/>
        </a:p>
      </dsp:txBody>
      <dsp:txXfrm rot="-5400000">
        <a:off x="4678455" y="911340"/>
        <a:ext cx="1517940" cy="1517940"/>
      </dsp:txXfrm>
    </dsp:sp>
    <dsp:sp modelId="{4728E0EA-2475-4264-A748-7D9391F7D3FA}">
      <dsp:nvSpPr>
        <dsp:cNvPr id="0" name=""/>
        <dsp:cNvSpPr/>
      </dsp:nvSpPr>
      <dsp:spPr>
        <a:xfrm rot="10800000">
          <a:off x="4678455" y="2528435"/>
          <a:ext cx="2146691" cy="214669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KEPENTINGAN KEMANUSIAAN, TERUTAMA KE ARAH BERKEMBANGNYA AGROINDUSTRI.</a:t>
          </a:r>
          <a:endParaRPr lang="en-US" sz="1400" kern="1200" dirty="0"/>
        </a:p>
      </dsp:txBody>
      <dsp:txXfrm rot="10800000">
        <a:off x="4678455" y="2528435"/>
        <a:ext cx="1517940" cy="1517940"/>
      </dsp:txXfrm>
    </dsp:sp>
    <dsp:sp modelId="{A4DC261E-1B19-49B6-904F-00726F0DFFEE}">
      <dsp:nvSpPr>
        <dsp:cNvPr id="0" name=""/>
        <dsp:cNvSpPr/>
      </dsp:nvSpPr>
      <dsp:spPr>
        <a:xfrm rot="16200000">
          <a:off x="2432609" y="2528435"/>
          <a:ext cx="2146691" cy="214669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BERKEMAMPUAN UNTUK MENGEMBANGKAN ILMU PENGETAHUAN, TEKNOLOGI, DAN SENI (IPTEKS)  </a:t>
          </a:r>
          <a:endParaRPr lang="en-US" sz="1400" kern="1200" dirty="0"/>
        </a:p>
      </dsp:txBody>
      <dsp:txXfrm rot="5400000">
        <a:off x="3061360" y="2528435"/>
        <a:ext cx="1517940" cy="1517940"/>
      </dsp:txXfrm>
    </dsp:sp>
    <dsp:sp modelId="{44559E4C-2018-4E47-B617-0D232CC1AE97}">
      <dsp:nvSpPr>
        <dsp:cNvPr id="0" name=""/>
        <dsp:cNvSpPr/>
      </dsp:nvSpPr>
      <dsp:spPr>
        <a:xfrm>
          <a:off x="4258289" y="2032663"/>
          <a:ext cx="741178" cy="64450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B1C9BC-3401-4D09-BB9A-A9891E1FBEAB}">
      <dsp:nvSpPr>
        <dsp:cNvPr id="0" name=""/>
        <dsp:cNvSpPr/>
      </dsp:nvSpPr>
      <dsp:spPr>
        <a:xfrm rot="10800000">
          <a:off x="4258289" y="2280549"/>
          <a:ext cx="741178" cy="64450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6242C-456C-4E26-8157-77E9E223F357}">
      <dsp:nvSpPr>
        <dsp:cNvPr id="0" name=""/>
        <dsp:cNvSpPr/>
      </dsp:nvSpPr>
      <dsp:spPr>
        <a:xfrm>
          <a:off x="0" y="0"/>
          <a:ext cx="10515600" cy="1513081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Meningkatkan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angka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partisipasi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kuliatas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penelitian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dosen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sesuai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dengan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bidang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keahlian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keilmuan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peneliti</a:t>
          </a:r>
          <a:r>
            <a:rPr lang="en-US" sz="1600" kern="1200" dirty="0" smtClean="0"/>
            <a:t>;</a:t>
          </a:r>
          <a:endParaRPr lang="en-US" sz="16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/>
            <a:t>Meningkatkan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kejasama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penelitian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antar</a:t>
          </a:r>
          <a:r>
            <a:rPr lang="en-US" sz="1400" kern="1200" dirty="0" smtClean="0"/>
            <a:t> Program </a:t>
          </a:r>
          <a:r>
            <a:rPr lang="en-US" sz="1400" kern="1200" dirty="0" err="1" smtClean="0"/>
            <a:t>Studi</a:t>
          </a:r>
          <a:r>
            <a:rPr lang="en-US" sz="1400" kern="1200" dirty="0" smtClean="0"/>
            <a:t> di </a:t>
          </a:r>
          <a:r>
            <a:rPr lang="en-US" sz="1400" kern="1200" dirty="0" err="1" smtClean="0"/>
            <a:t>Lingkungan</a:t>
          </a:r>
          <a:r>
            <a:rPr lang="en-US" sz="1400" kern="1200" dirty="0" smtClean="0"/>
            <a:t> FMIPA;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/>
            <a:t>Meningkatkan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bimbingan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Tugas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Akhir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bersama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antar</a:t>
          </a:r>
          <a:r>
            <a:rPr lang="en-US" sz="1400" kern="1200" dirty="0" smtClean="0"/>
            <a:t> Program </a:t>
          </a:r>
          <a:r>
            <a:rPr lang="en-US" sz="1400" kern="1200" dirty="0" err="1" smtClean="0"/>
            <a:t>Studi</a:t>
          </a:r>
          <a:r>
            <a:rPr lang="en-US" sz="1400" kern="1200" dirty="0" smtClean="0"/>
            <a:t>;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/>
            <a:t>Memotivasi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publikasi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hasil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penelitian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dosen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pada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jurnal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nasional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terakreditasi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jurnal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internasional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terindeks</a:t>
          </a:r>
          <a:r>
            <a:rPr lang="en-US" sz="1400" kern="1200" dirty="0" smtClean="0"/>
            <a:t>, </a:t>
          </a:r>
          <a:r>
            <a:rPr lang="en-US" sz="1400" kern="1200" dirty="0" err="1" smtClean="0"/>
            <a:t>konferensi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nasional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internasional</a:t>
          </a:r>
          <a:r>
            <a:rPr lang="en-US" sz="1400" kern="1200" dirty="0" smtClean="0"/>
            <a:t> di </a:t>
          </a:r>
          <a:r>
            <a:rPr lang="en-US" sz="1400" kern="1200" dirty="0" err="1" smtClean="0"/>
            <a:t>dalam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luar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negeri</a:t>
          </a:r>
          <a:r>
            <a:rPr lang="en-US" sz="1400" kern="1200" dirty="0" smtClean="0"/>
            <a:t>;</a:t>
          </a:r>
          <a:endParaRPr lang="en-US" sz="1400" kern="1200" dirty="0"/>
        </a:p>
      </dsp:txBody>
      <dsp:txXfrm>
        <a:off x="2235023" y="0"/>
        <a:ext cx="8280576" cy="1513081"/>
      </dsp:txXfrm>
    </dsp:sp>
    <dsp:sp modelId="{37DCF33B-E089-4C0B-A125-AB9DF7B2E48F}">
      <dsp:nvSpPr>
        <dsp:cNvPr id="0" name=""/>
        <dsp:cNvSpPr/>
      </dsp:nvSpPr>
      <dsp:spPr>
        <a:xfrm>
          <a:off x="523683" y="232946"/>
          <a:ext cx="1319560" cy="104718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D0D2ED-08A2-4A34-8B89-6ECC3FE1EBFD}">
      <dsp:nvSpPr>
        <dsp:cNvPr id="0" name=""/>
        <dsp:cNvSpPr/>
      </dsp:nvSpPr>
      <dsp:spPr>
        <a:xfrm>
          <a:off x="0" y="1644985"/>
          <a:ext cx="10515600" cy="1319037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Merekomendasikan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membuat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tema-tema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payung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penelitian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unggulan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nasional</a:t>
          </a:r>
          <a:r>
            <a:rPr lang="en-US" sz="1600" kern="1200" dirty="0" smtClean="0"/>
            <a:t> yang </a:t>
          </a:r>
          <a:r>
            <a:rPr lang="en-US" sz="1600" kern="1200" dirty="0" err="1" smtClean="0"/>
            <a:t>merupakan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isu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strategis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misalnya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bidang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Energi</a:t>
          </a:r>
          <a:r>
            <a:rPr lang="en-US" sz="1600" kern="1200" dirty="0" smtClean="0"/>
            <a:t>, </a:t>
          </a:r>
          <a:r>
            <a:rPr lang="en-US" sz="1600" kern="1200" dirty="0" err="1" smtClean="0"/>
            <a:t>kesehatan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obat</a:t>
          </a:r>
          <a:r>
            <a:rPr lang="en-US" sz="1600" i="1" kern="1200" dirty="0" smtClean="0"/>
            <a:t>, Information/Cyber Security</a:t>
          </a:r>
          <a:r>
            <a:rPr lang="en-US" sz="1600" kern="1200" dirty="0" smtClean="0"/>
            <a:t>, material </a:t>
          </a:r>
          <a:r>
            <a:rPr lang="en-US" sz="1600" kern="1200" dirty="0" err="1" smtClean="0"/>
            <a:t>maju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kedaulatan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pangan</a:t>
          </a:r>
          <a:endParaRPr lang="en-US" sz="1600" kern="1200" dirty="0"/>
        </a:p>
      </dsp:txBody>
      <dsp:txXfrm>
        <a:off x="2235023" y="1644985"/>
        <a:ext cx="8280576" cy="1319037"/>
      </dsp:txXfrm>
    </dsp:sp>
    <dsp:sp modelId="{BA18935F-9041-4459-95C2-96D2AB9B4CDA}">
      <dsp:nvSpPr>
        <dsp:cNvPr id="0" name=""/>
        <dsp:cNvSpPr/>
      </dsp:nvSpPr>
      <dsp:spPr>
        <a:xfrm>
          <a:off x="131903" y="1776888"/>
          <a:ext cx="2103120" cy="10552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9000" b="-79000"/>
          </a:stretch>
        </a:blip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8D9E3E-678E-47AE-9028-039A70BA02FE}">
      <dsp:nvSpPr>
        <dsp:cNvPr id="0" name=""/>
        <dsp:cNvSpPr/>
      </dsp:nvSpPr>
      <dsp:spPr>
        <a:xfrm>
          <a:off x="0" y="3095926"/>
          <a:ext cx="10515600" cy="1319037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Mengusahakan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insentif</a:t>
          </a:r>
          <a:r>
            <a:rPr lang="en-US" sz="1600" kern="1200" dirty="0" smtClean="0"/>
            <a:t> dana </a:t>
          </a:r>
          <a:r>
            <a:rPr lang="en-US" sz="1600" kern="1200" dirty="0" err="1" smtClean="0"/>
            <a:t>penelitian</a:t>
          </a:r>
          <a:r>
            <a:rPr lang="en-US" sz="1600" kern="1200" dirty="0" smtClean="0"/>
            <a:t> internal </a:t>
          </a:r>
          <a:r>
            <a:rPr lang="en-US" sz="1600" kern="1200" dirty="0" err="1" smtClean="0"/>
            <a:t>melalui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sumber-sumber</a:t>
          </a:r>
          <a:r>
            <a:rPr lang="en-US" sz="1600" kern="1200" dirty="0" smtClean="0"/>
            <a:t> </a:t>
          </a:r>
          <a:r>
            <a:rPr lang="en-US" sz="1600" i="1" kern="1200" dirty="0" smtClean="0"/>
            <a:t>revenue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untuk</a:t>
          </a:r>
          <a:r>
            <a:rPr lang="en-US" sz="1600" kern="1200" dirty="0" smtClean="0"/>
            <a:t> </a:t>
          </a:r>
          <a:r>
            <a:rPr lang="en-US" sz="1600" i="1" kern="1200" dirty="0" smtClean="0"/>
            <a:t>competitive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atau</a:t>
          </a:r>
          <a:r>
            <a:rPr lang="en-US" sz="1600" kern="1200" dirty="0" smtClean="0"/>
            <a:t> </a:t>
          </a:r>
          <a:r>
            <a:rPr lang="en-US" sz="1600" i="1" kern="1200" dirty="0" smtClean="0"/>
            <a:t>given grant </a:t>
          </a:r>
          <a:r>
            <a:rPr lang="en-US" sz="1600" kern="1200" dirty="0" err="1" smtClean="0"/>
            <a:t>bagi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civitas</a:t>
          </a:r>
          <a:r>
            <a:rPr lang="en-US" sz="1600" kern="1200" dirty="0" smtClean="0"/>
            <a:t> FMIPA</a:t>
          </a:r>
          <a:endParaRPr lang="en-US" sz="1600" kern="1200" dirty="0"/>
        </a:p>
      </dsp:txBody>
      <dsp:txXfrm>
        <a:off x="2235023" y="3095926"/>
        <a:ext cx="8280576" cy="1319037"/>
      </dsp:txXfrm>
    </dsp:sp>
    <dsp:sp modelId="{36CEC777-5E42-4929-9D65-801D603B820E}">
      <dsp:nvSpPr>
        <dsp:cNvPr id="0" name=""/>
        <dsp:cNvSpPr/>
      </dsp:nvSpPr>
      <dsp:spPr>
        <a:xfrm>
          <a:off x="131903" y="3227830"/>
          <a:ext cx="2103120" cy="10552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0" b="-50000"/>
          </a:stretch>
        </a:blip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B58DE9-C03E-4AB9-A2AF-AC720F5BA013}">
      <dsp:nvSpPr>
        <dsp:cNvPr id="0" name=""/>
        <dsp:cNvSpPr/>
      </dsp:nvSpPr>
      <dsp:spPr>
        <a:xfrm>
          <a:off x="0" y="4546868"/>
          <a:ext cx="10515600" cy="1319037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Mengusahakan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perbaikan</a:t>
          </a:r>
          <a:r>
            <a:rPr lang="en-US" sz="1600" kern="1200" dirty="0" smtClean="0"/>
            <a:t> regular </a:t>
          </a:r>
          <a:r>
            <a:rPr lang="en-US" sz="1600" kern="1200" dirty="0" err="1" smtClean="0"/>
            <a:t>dan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peningkatan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kualitas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fasilitas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penelitian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laboratorium</a:t>
          </a:r>
          <a:endParaRPr lang="en-US" sz="1600" kern="1200" dirty="0"/>
        </a:p>
      </dsp:txBody>
      <dsp:txXfrm>
        <a:off x="2235023" y="4546868"/>
        <a:ext cx="8280576" cy="1319037"/>
      </dsp:txXfrm>
    </dsp:sp>
    <dsp:sp modelId="{8A1C4C5D-9E8E-4175-8E7E-0E8CFD798733}">
      <dsp:nvSpPr>
        <dsp:cNvPr id="0" name=""/>
        <dsp:cNvSpPr/>
      </dsp:nvSpPr>
      <dsp:spPr>
        <a:xfrm>
          <a:off x="131903" y="4678771"/>
          <a:ext cx="2103120" cy="10552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8000" b="-48000"/>
          </a:stretch>
        </a:blip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C313BD-A584-4DA0-A06A-52C80FDBC9AD}">
      <dsp:nvSpPr>
        <dsp:cNvPr id="0" name=""/>
        <dsp:cNvSpPr/>
      </dsp:nvSpPr>
      <dsp:spPr>
        <a:xfrm>
          <a:off x="0" y="681083"/>
          <a:ext cx="10017246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79B93E-DABE-4DD6-B3D5-9605C953B51D}">
      <dsp:nvSpPr>
        <dsp:cNvPr id="0" name=""/>
        <dsp:cNvSpPr/>
      </dsp:nvSpPr>
      <dsp:spPr>
        <a:xfrm>
          <a:off x="251631" y="134103"/>
          <a:ext cx="9523882" cy="1269360"/>
        </a:xfrm>
        <a:prstGeom prst="roundRect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65040" tIns="0" rIns="26504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Menyusun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Potensi</a:t>
          </a:r>
          <a:r>
            <a:rPr lang="en-US" sz="2000" kern="1200" dirty="0" smtClean="0"/>
            <a:t> SDM, </a:t>
          </a:r>
          <a:r>
            <a:rPr lang="en-US" sz="2000" kern="1200" dirty="0" err="1" smtClean="0"/>
            <a:t>produk-produk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penelitian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karya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dosen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mahasiswa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sebagai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usaha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untuk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meningkatkan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pelayanan</a:t>
          </a:r>
          <a:r>
            <a:rPr lang="en-US" sz="2000" kern="1200" dirty="0" smtClean="0"/>
            <a:t> yang </a:t>
          </a:r>
          <a:r>
            <a:rPr lang="en-US" sz="2000" kern="1200" dirty="0" err="1" smtClean="0"/>
            <a:t>lebih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baik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lebih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profesional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tepat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sasaran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dengan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kualitas</a:t>
          </a:r>
          <a:r>
            <a:rPr lang="en-US" sz="2000" kern="1200" dirty="0" smtClean="0"/>
            <a:t> delivery yang </a:t>
          </a:r>
          <a:r>
            <a:rPr lang="en-US" sz="2000" kern="1200" dirty="0" err="1" smtClean="0"/>
            <a:t>tinggi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serta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berdampak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luas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dalam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usaha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pemenuhan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layanan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pengabdian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terhadap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kebutuhan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masyarakat</a:t>
          </a:r>
          <a:r>
            <a:rPr lang="en-US" sz="2000" kern="1200" dirty="0" smtClean="0"/>
            <a:t>;</a:t>
          </a:r>
        </a:p>
      </dsp:txBody>
      <dsp:txXfrm>
        <a:off x="313596" y="196068"/>
        <a:ext cx="9399952" cy="1145430"/>
      </dsp:txXfrm>
    </dsp:sp>
    <dsp:sp modelId="{EC4114FE-8995-454D-A4FF-A00B83712E5F}">
      <dsp:nvSpPr>
        <dsp:cNvPr id="0" name=""/>
        <dsp:cNvSpPr/>
      </dsp:nvSpPr>
      <dsp:spPr>
        <a:xfrm>
          <a:off x="0" y="2631563"/>
          <a:ext cx="10017246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EFCEED-015C-4B35-93A3-033C88432BC0}">
      <dsp:nvSpPr>
        <dsp:cNvPr id="0" name=""/>
        <dsp:cNvSpPr/>
      </dsp:nvSpPr>
      <dsp:spPr>
        <a:xfrm>
          <a:off x="251631" y="2084583"/>
          <a:ext cx="9523882" cy="1269360"/>
        </a:xfrm>
        <a:prstGeom prst="roundRect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65040" tIns="0" rIns="26504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Menyusun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Potensi</a:t>
          </a:r>
          <a:r>
            <a:rPr lang="en-US" sz="2000" kern="1200" dirty="0" smtClean="0"/>
            <a:t> SDM, </a:t>
          </a:r>
          <a:r>
            <a:rPr lang="en-US" sz="2000" kern="1200" dirty="0" err="1" smtClean="0"/>
            <a:t>produk-produk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penelitian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karya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dosen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mahasiswa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sebagai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usaha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untuk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meningkatkan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pelayanan</a:t>
          </a:r>
          <a:r>
            <a:rPr lang="en-US" sz="2000" kern="1200" dirty="0" smtClean="0"/>
            <a:t> yang </a:t>
          </a:r>
          <a:r>
            <a:rPr lang="en-US" sz="2000" kern="1200" dirty="0" err="1" smtClean="0"/>
            <a:t>lebih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baik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lebih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profesional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tepat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sasaran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dengan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kualitas</a:t>
          </a:r>
          <a:r>
            <a:rPr lang="en-US" sz="2000" kern="1200" dirty="0" smtClean="0"/>
            <a:t> delivery yang </a:t>
          </a:r>
          <a:r>
            <a:rPr lang="en-US" sz="2000" kern="1200" dirty="0" err="1" smtClean="0"/>
            <a:t>tinggi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serta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berdampak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luas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dalam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usaha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pemenuhan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layanan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pengabdian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terhadap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kebutuhan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masyarakat</a:t>
          </a:r>
          <a:r>
            <a:rPr lang="en-US" sz="2000" kern="1200" dirty="0" smtClean="0"/>
            <a:t>;</a:t>
          </a:r>
        </a:p>
      </dsp:txBody>
      <dsp:txXfrm>
        <a:off x="313596" y="2146548"/>
        <a:ext cx="9399952" cy="1145430"/>
      </dsp:txXfrm>
    </dsp:sp>
    <dsp:sp modelId="{288F97E2-A89E-4E3F-8D21-62FA7E5FA9D6}">
      <dsp:nvSpPr>
        <dsp:cNvPr id="0" name=""/>
        <dsp:cNvSpPr/>
      </dsp:nvSpPr>
      <dsp:spPr>
        <a:xfrm>
          <a:off x="0" y="4582043"/>
          <a:ext cx="10017246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39C2B4-7388-4043-BE81-82215D7C3238}">
      <dsp:nvSpPr>
        <dsp:cNvPr id="0" name=""/>
        <dsp:cNvSpPr/>
      </dsp:nvSpPr>
      <dsp:spPr>
        <a:xfrm>
          <a:off x="251631" y="4035063"/>
          <a:ext cx="9523882" cy="1269360"/>
        </a:xfrm>
        <a:prstGeom prst="roundRect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65040" tIns="0" rIns="26504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Menyusun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Potensi</a:t>
          </a:r>
          <a:r>
            <a:rPr lang="en-US" sz="2000" kern="1200" dirty="0" smtClean="0"/>
            <a:t> SDM, </a:t>
          </a:r>
          <a:r>
            <a:rPr lang="en-US" sz="2000" kern="1200" dirty="0" err="1" smtClean="0"/>
            <a:t>produk-produk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penelitian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karya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dosen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mahasiswa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sebagai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usaha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untuk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meningkatkan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pelayanan</a:t>
          </a:r>
          <a:r>
            <a:rPr lang="en-US" sz="2000" kern="1200" dirty="0" smtClean="0"/>
            <a:t> yang </a:t>
          </a:r>
          <a:r>
            <a:rPr lang="en-US" sz="2000" kern="1200" dirty="0" err="1" smtClean="0"/>
            <a:t>lebih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baik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lebih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profesional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tepat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sasaran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dengan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kualitas</a:t>
          </a:r>
          <a:r>
            <a:rPr lang="en-US" sz="2000" kern="1200" dirty="0" smtClean="0"/>
            <a:t> delivery yang </a:t>
          </a:r>
          <a:r>
            <a:rPr lang="en-US" sz="2000" kern="1200" dirty="0" err="1" smtClean="0"/>
            <a:t>tinggi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serta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berdampak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luas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dalam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usaha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pemenuhan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layanan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pengabdian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terhadap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kebutuhan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masyarakat</a:t>
          </a:r>
          <a:r>
            <a:rPr lang="en-US" sz="2000" kern="1200" dirty="0" smtClean="0"/>
            <a:t>;</a:t>
          </a:r>
        </a:p>
      </dsp:txBody>
      <dsp:txXfrm>
        <a:off x="313596" y="4097028"/>
        <a:ext cx="9399952" cy="11454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9E8B32-6521-4F95-8304-71E822FA4734}">
      <dsp:nvSpPr>
        <dsp:cNvPr id="0" name=""/>
        <dsp:cNvSpPr/>
      </dsp:nvSpPr>
      <dsp:spPr>
        <a:xfrm>
          <a:off x="7457" y="0"/>
          <a:ext cx="3996593" cy="541866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</a:rPr>
            <a:t>Mengembangkan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meningkatkan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kuantitas-kualitas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kerjasama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penelitian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dan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pengabdian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masyarakat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berbasis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penelitian</a:t>
          </a:r>
          <a:r>
            <a:rPr lang="en-US" sz="2400" kern="1200" dirty="0" smtClean="0">
              <a:solidFill>
                <a:schemeClr val="tx1"/>
              </a:solidFill>
            </a:rPr>
            <a:t> (</a:t>
          </a:r>
          <a:r>
            <a:rPr lang="en-US" sz="2400" kern="1200" dirty="0" err="1" smtClean="0">
              <a:solidFill>
                <a:schemeClr val="tx1"/>
              </a:solidFill>
            </a:rPr>
            <a:t>dalam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dan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luar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negeri</a:t>
          </a:r>
          <a:r>
            <a:rPr lang="en-US" sz="2400" kern="1200" dirty="0" smtClean="0">
              <a:solidFill>
                <a:schemeClr val="tx1"/>
              </a:solidFill>
            </a:rPr>
            <a:t>)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7457" y="2167466"/>
        <a:ext cx="3996593" cy="2167466"/>
      </dsp:txXfrm>
    </dsp:sp>
    <dsp:sp modelId="{DFA1F19B-7698-497A-9ACC-A44D6C1D6584}">
      <dsp:nvSpPr>
        <dsp:cNvPr id="0" name=""/>
        <dsp:cNvSpPr/>
      </dsp:nvSpPr>
      <dsp:spPr>
        <a:xfrm>
          <a:off x="614721" y="44740"/>
          <a:ext cx="2782066" cy="247605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D76D4B-927C-41CB-A0AD-F485C39608C1}">
      <dsp:nvSpPr>
        <dsp:cNvPr id="0" name=""/>
        <dsp:cNvSpPr/>
      </dsp:nvSpPr>
      <dsp:spPr>
        <a:xfrm>
          <a:off x="4123948" y="0"/>
          <a:ext cx="3996593" cy="5418667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</a:rPr>
            <a:t>Pemetaan</a:t>
          </a:r>
          <a:r>
            <a:rPr lang="en-US" sz="2400" kern="1200" dirty="0" smtClean="0">
              <a:solidFill>
                <a:schemeClr val="tx1"/>
              </a:solidFill>
            </a:rPr>
            <a:t>/</a:t>
          </a:r>
          <a:r>
            <a:rPr lang="en-US" sz="2400" kern="1200" dirty="0" err="1" smtClean="0">
              <a:solidFill>
                <a:schemeClr val="tx1"/>
              </a:solidFill>
            </a:rPr>
            <a:t>Profil</a:t>
          </a:r>
          <a:r>
            <a:rPr lang="en-US" sz="2400" kern="1200" dirty="0" smtClean="0">
              <a:solidFill>
                <a:schemeClr val="tx1"/>
              </a:solidFill>
            </a:rPr>
            <a:t> SDM (</a:t>
          </a:r>
          <a:r>
            <a:rPr lang="en-US" sz="2400" kern="1200" dirty="0" err="1" smtClean="0">
              <a:solidFill>
                <a:schemeClr val="tx1"/>
              </a:solidFill>
            </a:rPr>
            <a:t>kerjasama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pemerintah</a:t>
          </a:r>
          <a:r>
            <a:rPr lang="en-US" sz="2400" kern="1200" dirty="0" smtClean="0">
              <a:solidFill>
                <a:schemeClr val="tx1"/>
              </a:solidFill>
            </a:rPr>
            <a:t>, </a:t>
          </a:r>
          <a:r>
            <a:rPr lang="en-US" sz="2400" kern="1200" dirty="0" err="1" smtClean="0">
              <a:solidFill>
                <a:schemeClr val="tx1"/>
              </a:solidFill>
            </a:rPr>
            <a:t>badan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usaha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dan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industri</a:t>
          </a:r>
          <a:r>
            <a:rPr lang="en-US" sz="2400" kern="1200" dirty="0" smtClean="0">
              <a:solidFill>
                <a:schemeClr val="tx1"/>
              </a:solidFill>
            </a:rPr>
            <a:t>) </a:t>
          </a:r>
          <a:r>
            <a:rPr lang="en-US" sz="2400" kern="1200" dirty="0" err="1" smtClean="0">
              <a:solidFill>
                <a:schemeClr val="tx1"/>
              </a:solidFill>
            </a:rPr>
            <a:t>untuk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promosi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atau</a:t>
          </a:r>
          <a:r>
            <a:rPr lang="en-US" sz="2400" kern="1200" dirty="0" smtClean="0">
              <a:solidFill>
                <a:schemeClr val="tx1"/>
              </a:solidFill>
            </a:rPr>
            <a:t> “</a:t>
          </a:r>
          <a:r>
            <a:rPr lang="en-US" sz="2400" i="1" kern="1200" dirty="0" smtClean="0">
              <a:solidFill>
                <a:schemeClr val="tx1"/>
              </a:solidFill>
            </a:rPr>
            <a:t>roadshow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4123948" y="2167466"/>
        <a:ext cx="3996593" cy="2167466"/>
      </dsp:txXfrm>
    </dsp:sp>
    <dsp:sp modelId="{0C60FA6A-2E72-480D-9274-EC4593FF89F6}">
      <dsp:nvSpPr>
        <dsp:cNvPr id="0" name=""/>
        <dsp:cNvSpPr/>
      </dsp:nvSpPr>
      <dsp:spPr>
        <a:xfrm>
          <a:off x="4883360" y="39399"/>
          <a:ext cx="2477770" cy="237585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C62D3B-A9BD-4D25-B371-CB6C606C5AD8}">
      <dsp:nvSpPr>
        <dsp:cNvPr id="0" name=""/>
        <dsp:cNvSpPr/>
      </dsp:nvSpPr>
      <dsp:spPr>
        <a:xfrm>
          <a:off x="325119" y="4334933"/>
          <a:ext cx="7477760" cy="812800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FEB2E-43E8-4441-B839-A3F1E76EA793}">
      <dsp:nvSpPr>
        <dsp:cNvPr id="0" name=""/>
        <dsp:cNvSpPr/>
      </dsp:nvSpPr>
      <dsp:spPr>
        <a:xfrm>
          <a:off x="4186384" y="2957572"/>
          <a:ext cx="3307189" cy="3307189"/>
        </a:xfrm>
        <a:prstGeom prst="gear9">
          <a:avLst/>
        </a:prstGeom>
        <a:solidFill>
          <a:srgbClr val="7030A0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Meningkatkan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kualitas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wadah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publikasi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Jurnal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Ilmu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Dasar</a:t>
          </a:r>
          <a:r>
            <a:rPr lang="en-US" sz="1600" kern="1200" dirty="0" smtClean="0"/>
            <a:t> (JID) FMIPA </a:t>
          </a:r>
          <a:r>
            <a:rPr lang="en-US" sz="1600" kern="1200" dirty="0" err="1" smtClean="0"/>
            <a:t>menjadi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terakreditasi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kembali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terindeks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oleh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lembaga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pengindeks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internasional</a:t>
          </a:r>
          <a:endParaRPr lang="en-US" sz="1600" kern="1200" dirty="0"/>
        </a:p>
      </dsp:txBody>
      <dsp:txXfrm>
        <a:off x="4851276" y="3732265"/>
        <a:ext cx="1977405" cy="1699964"/>
      </dsp:txXfrm>
    </dsp:sp>
    <dsp:sp modelId="{9A364305-A3EA-4FF2-9A5C-521051A7EB2B}">
      <dsp:nvSpPr>
        <dsp:cNvPr id="0" name=""/>
        <dsp:cNvSpPr/>
      </dsp:nvSpPr>
      <dsp:spPr>
        <a:xfrm>
          <a:off x="726727" y="2368411"/>
          <a:ext cx="3597260" cy="3389111"/>
        </a:xfrm>
        <a:prstGeom prst="gear6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Memberikan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wadah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bagi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dosen</a:t>
          </a:r>
          <a:r>
            <a:rPr lang="en-US" sz="1600" kern="1200" dirty="0" smtClean="0"/>
            <a:t> FMIPA </a:t>
          </a:r>
          <a:r>
            <a:rPr lang="en-US" sz="1600" kern="1200" dirty="0" err="1" smtClean="0"/>
            <a:t>untuk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beraktualisasi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secara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akademik</a:t>
          </a:r>
          <a:r>
            <a:rPr lang="en-US" sz="1600" kern="1200" dirty="0" smtClean="0"/>
            <a:t>.</a:t>
          </a:r>
          <a:endParaRPr lang="en-US" sz="1600" kern="1200" dirty="0"/>
        </a:p>
      </dsp:txBody>
      <dsp:txXfrm>
        <a:off x="1610203" y="3226787"/>
        <a:ext cx="1830308" cy="1672359"/>
      </dsp:txXfrm>
    </dsp:sp>
    <dsp:sp modelId="{CF73CF44-0680-4537-B1FD-58CF865FEDA6}">
      <dsp:nvSpPr>
        <dsp:cNvPr id="0" name=""/>
        <dsp:cNvSpPr/>
      </dsp:nvSpPr>
      <dsp:spPr>
        <a:xfrm rot="20700000">
          <a:off x="2872420" y="192839"/>
          <a:ext cx="3830542" cy="3003976"/>
        </a:xfrm>
        <a:prstGeom prst="gear6">
          <a:avLst/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tx1"/>
              </a:solidFill>
            </a:rPr>
            <a:t>Mengidentifikasi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hasil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penelitian</a:t>
          </a:r>
          <a:r>
            <a:rPr lang="en-US" sz="1600" kern="1200" dirty="0" smtClean="0">
              <a:solidFill>
                <a:schemeClr val="tx1"/>
              </a:solidFill>
            </a:rPr>
            <a:t>    </a:t>
          </a:r>
          <a:r>
            <a:rPr lang="en-US" sz="1600" kern="1200" dirty="0" err="1" smtClean="0">
              <a:solidFill>
                <a:schemeClr val="tx1"/>
              </a:solidFill>
            </a:rPr>
            <a:t>dan</a:t>
          </a:r>
          <a:r>
            <a:rPr lang="en-US" sz="1600" kern="1200" dirty="0" smtClean="0">
              <a:solidFill>
                <a:schemeClr val="tx1"/>
              </a:solidFill>
            </a:rPr>
            <a:t>    </a:t>
          </a:r>
          <a:r>
            <a:rPr lang="en-US" sz="1600" kern="1200" dirty="0" err="1" smtClean="0">
              <a:solidFill>
                <a:schemeClr val="tx1"/>
              </a:solidFill>
            </a:rPr>
            <a:t>inovasi</a:t>
          </a:r>
          <a:r>
            <a:rPr lang="en-US" sz="1600" kern="1200" dirty="0" smtClean="0">
              <a:solidFill>
                <a:schemeClr val="tx1"/>
              </a:solidFill>
            </a:rPr>
            <a:t>    yang </a:t>
          </a:r>
          <a:r>
            <a:rPr lang="en-US" sz="1600" kern="1200" dirty="0" err="1" smtClean="0">
              <a:solidFill>
                <a:schemeClr val="tx1"/>
              </a:solidFill>
            </a:rPr>
            <a:t>berdampak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kepada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luaran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publikasi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internasional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dan</a:t>
          </a:r>
          <a:r>
            <a:rPr lang="en-US" sz="1600" kern="1200" dirty="0" smtClean="0">
              <a:solidFill>
                <a:schemeClr val="tx1"/>
              </a:solidFill>
            </a:rPr>
            <a:t> paten</a:t>
          </a:r>
          <a:endParaRPr lang="en-US" sz="1600" kern="1200" dirty="0">
            <a:solidFill>
              <a:schemeClr val="tx1"/>
            </a:solidFill>
          </a:endParaRPr>
        </a:p>
      </dsp:txBody>
      <dsp:txXfrm rot="-20700000">
        <a:off x="3761596" y="802673"/>
        <a:ext cx="2052190" cy="1784308"/>
      </dsp:txXfrm>
    </dsp:sp>
    <dsp:sp modelId="{E9E0CCF3-706D-4F4C-B973-5FACB03C5D53}">
      <dsp:nvSpPr>
        <dsp:cNvPr id="0" name=""/>
        <dsp:cNvSpPr/>
      </dsp:nvSpPr>
      <dsp:spPr>
        <a:xfrm>
          <a:off x="3952537" y="2446804"/>
          <a:ext cx="4233202" cy="4233202"/>
        </a:xfrm>
        <a:prstGeom prst="circularArrow">
          <a:avLst>
            <a:gd name="adj1" fmla="val 4688"/>
            <a:gd name="adj2" fmla="val 299029"/>
            <a:gd name="adj3" fmla="val 2547417"/>
            <a:gd name="adj4" fmla="val 15795525"/>
            <a:gd name="adj5" fmla="val 5469"/>
          </a:avLst>
        </a:prstGeom>
        <a:solidFill>
          <a:schemeClr val="accent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8ABC62-2A71-4807-A595-7D50A17E658E}">
      <dsp:nvSpPr>
        <dsp:cNvPr id="0" name=""/>
        <dsp:cNvSpPr/>
      </dsp:nvSpPr>
      <dsp:spPr>
        <a:xfrm>
          <a:off x="301349" y="1685984"/>
          <a:ext cx="3075686" cy="307568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102138-E55A-4021-93FC-BEF2DCCBBAF8}">
      <dsp:nvSpPr>
        <dsp:cNvPr id="0" name=""/>
        <dsp:cNvSpPr/>
      </dsp:nvSpPr>
      <dsp:spPr>
        <a:xfrm>
          <a:off x="2638361" y="-636968"/>
          <a:ext cx="3316209" cy="331620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0C839D-D9B2-45A3-8D22-9071E0B4518F}">
      <dsp:nvSpPr>
        <dsp:cNvPr id="0" name=""/>
        <dsp:cNvSpPr/>
      </dsp:nvSpPr>
      <dsp:spPr>
        <a:xfrm>
          <a:off x="37" y="837943"/>
          <a:ext cx="3964841" cy="46645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3E56C5-48E0-4953-BAEC-3C9E8FE87A42}">
      <dsp:nvSpPr>
        <dsp:cNvPr id="0" name=""/>
        <dsp:cNvSpPr/>
      </dsp:nvSpPr>
      <dsp:spPr>
        <a:xfrm>
          <a:off x="37" y="1013124"/>
          <a:ext cx="291271" cy="2912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5508C21-B056-4B7C-9D53-478B441DDE36}">
      <dsp:nvSpPr>
        <dsp:cNvPr id="0" name=""/>
        <dsp:cNvSpPr/>
      </dsp:nvSpPr>
      <dsp:spPr>
        <a:xfrm>
          <a:off x="37" y="0"/>
          <a:ext cx="3964841" cy="837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Menerapkan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pengelolaan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keuangan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fakultas</a:t>
          </a:r>
          <a:r>
            <a:rPr lang="en-US" sz="2200" kern="1200" dirty="0" smtClean="0"/>
            <a:t> </a:t>
          </a:r>
          <a:endParaRPr lang="en-US" sz="2200" kern="1200" dirty="0"/>
        </a:p>
      </dsp:txBody>
      <dsp:txXfrm>
        <a:off x="37" y="0"/>
        <a:ext cx="3964841" cy="837943"/>
      </dsp:txXfrm>
    </dsp:sp>
    <dsp:sp modelId="{C85034D8-2B2F-4965-BB0C-09B4262F7014}">
      <dsp:nvSpPr>
        <dsp:cNvPr id="0" name=""/>
        <dsp:cNvSpPr/>
      </dsp:nvSpPr>
      <dsp:spPr>
        <a:xfrm>
          <a:off x="37" y="1692069"/>
          <a:ext cx="291264" cy="2912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F335C4E-74F0-49AF-A4D0-38365E5A085C}">
      <dsp:nvSpPr>
        <dsp:cNvPr id="0" name=""/>
        <dsp:cNvSpPr/>
      </dsp:nvSpPr>
      <dsp:spPr>
        <a:xfrm>
          <a:off x="277576" y="1498232"/>
          <a:ext cx="3687302" cy="678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integratif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transparan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akuntabel</a:t>
          </a:r>
          <a:endParaRPr lang="en-US" sz="1800" kern="1200" dirty="0"/>
        </a:p>
      </dsp:txBody>
      <dsp:txXfrm>
        <a:off x="277576" y="1498232"/>
        <a:ext cx="3687302" cy="678938"/>
      </dsp:txXfrm>
    </dsp:sp>
    <dsp:sp modelId="{9860E58B-EFD5-4FFB-943D-EF970AD62318}">
      <dsp:nvSpPr>
        <dsp:cNvPr id="0" name=""/>
        <dsp:cNvSpPr/>
      </dsp:nvSpPr>
      <dsp:spPr>
        <a:xfrm>
          <a:off x="37" y="2371007"/>
          <a:ext cx="291264" cy="2912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2598923"/>
              <a:satOff val="-11992"/>
              <a:lumOff val="44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922E4D-2997-42CC-9778-7D9DDC1AABAE}">
      <dsp:nvSpPr>
        <dsp:cNvPr id="0" name=""/>
        <dsp:cNvSpPr/>
      </dsp:nvSpPr>
      <dsp:spPr>
        <a:xfrm>
          <a:off x="277576" y="2177170"/>
          <a:ext cx="3687302" cy="678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kolaboratif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partisipatif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dengan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melibatkan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seluruh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unsur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fakultas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program </a:t>
          </a:r>
          <a:r>
            <a:rPr lang="en-US" sz="1800" kern="1200" dirty="0" err="1" smtClean="0"/>
            <a:t>studi</a:t>
          </a:r>
          <a:endParaRPr lang="en-US" sz="1800" kern="1200" dirty="0"/>
        </a:p>
      </dsp:txBody>
      <dsp:txXfrm>
        <a:off x="277576" y="2177170"/>
        <a:ext cx="3687302" cy="678938"/>
      </dsp:txXfrm>
    </dsp:sp>
    <dsp:sp modelId="{27B5EFF0-199E-4C9D-BAA8-8ABE3EE0CBA6}">
      <dsp:nvSpPr>
        <dsp:cNvPr id="0" name=""/>
        <dsp:cNvSpPr/>
      </dsp:nvSpPr>
      <dsp:spPr>
        <a:xfrm>
          <a:off x="37" y="3049945"/>
          <a:ext cx="291264" cy="2912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9FB457F-BEF2-41A4-81E1-B2D1A81B5C2D}">
      <dsp:nvSpPr>
        <dsp:cNvPr id="0" name=""/>
        <dsp:cNvSpPr/>
      </dsp:nvSpPr>
      <dsp:spPr>
        <a:xfrm>
          <a:off x="277576" y="2856108"/>
          <a:ext cx="3687302" cy="678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sistem</a:t>
          </a:r>
          <a:r>
            <a:rPr lang="en-US" sz="1800" kern="1200" dirty="0" smtClean="0"/>
            <a:t> monitoring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audit yang </a:t>
          </a:r>
          <a:r>
            <a:rPr lang="en-US" sz="1800" kern="1200" dirty="0" err="1" smtClean="0"/>
            <a:t>baik</a:t>
          </a:r>
          <a:endParaRPr lang="en-US" sz="1800" kern="1200" dirty="0"/>
        </a:p>
      </dsp:txBody>
      <dsp:txXfrm>
        <a:off x="277576" y="2856108"/>
        <a:ext cx="3687302" cy="678938"/>
      </dsp:txXfrm>
    </dsp:sp>
    <dsp:sp modelId="{D8B9908F-4C34-492F-88C9-345C1A88599F}">
      <dsp:nvSpPr>
        <dsp:cNvPr id="0" name=""/>
        <dsp:cNvSpPr/>
      </dsp:nvSpPr>
      <dsp:spPr>
        <a:xfrm>
          <a:off x="4163121" y="837943"/>
          <a:ext cx="3964841" cy="466451"/>
        </a:xfrm>
        <a:prstGeom prst="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F30781-285A-4086-AA5D-3DEE09A17A1B}">
      <dsp:nvSpPr>
        <dsp:cNvPr id="0" name=""/>
        <dsp:cNvSpPr/>
      </dsp:nvSpPr>
      <dsp:spPr>
        <a:xfrm>
          <a:off x="4163121" y="1013124"/>
          <a:ext cx="291271" cy="2912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36AA89D-DF1F-44E3-9F5A-B08A42AE192E}">
      <dsp:nvSpPr>
        <dsp:cNvPr id="0" name=""/>
        <dsp:cNvSpPr/>
      </dsp:nvSpPr>
      <dsp:spPr>
        <a:xfrm>
          <a:off x="4163121" y="0"/>
          <a:ext cx="3964841" cy="837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Menggali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sumber-sumber</a:t>
          </a:r>
          <a:r>
            <a:rPr lang="en-US" sz="2200" kern="1200" dirty="0" smtClean="0"/>
            <a:t> </a:t>
          </a:r>
          <a:r>
            <a:rPr lang="en-US" sz="2200" i="1" kern="1200" dirty="0" smtClean="0"/>
            <a:t>revenue</a:t>
          </a:r>
          <a:r>
            <a:rPr lang="en-US" sz="2200" kern="1200" dirty="0" smtClean="0"/>
            <a:t> (PNBP) </a:t>
          </a:r>
          <a:r>
            <a:rPr lang="en-US" sz="2200" kern="1200" dirty="0" err="1" smtClean="0"/>
            <a:t>selain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dari</a:t>
          </a:r>
          <a:r>
            <a:rPr lang="en-US" sz="2200" kern="1200" dirty="0" smtClean="0"/>
            <a:t> APBN</a:t>
          </a:r>
          <a:endParaRPr lang="en-US" sz="2200" kern="1200" dirty="0"/>
        </a:p>
      </dsp:txBody>
      <dsp:txXfrm>
        <a:off x="4163121" y="0"/>
        <a:ext cx="3964841" cy="837943"/>
      </dsp:txXfrm>
    </dsp:sp>
    <dsp:sp modelId="{2FF10D74-307A-45BF-800F-966D8B947B78}">
      <dsp:nvSpPr>
        <dsp:cNvPr id="0" name=""/>
        <dsp:cNvSpPr/>
      </dsp:nvSpPr>
      <dsp:spPr>
        <a:xfrm>
          <a:off x="4163121" y="1692069"/>
          <a:ext cx="291264" cy="2912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7796769"/>
              <a:satOff val="-35976"/>
              <a:lumOff val="132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6FCD7B-8FCE-4444-880C-2DE4E8B0919D}">
      <dsp:nvSpPr>
        <dsp:cNvPr id="0" name=""/>
        <dsp:cNvSpPr/>
      </dsp:nvSpPr>
      <dsp:spPr>
        <a:xfrm>
          <a:off x="4440659" y="1498232"/>
          <a:ext cx="3687302" cy="678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hibah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kerjasama</a:t>
          </a:r>
          <a:endParaRPr lang="en-US" sz="1800" kern="1200" dirty="0"/>
        </a:p>
      </dsp:txBody>
      <dsp:txXfrm>
        <a:off x="4440659" y="1498232"/>
        <a:ext cx="3687302" cy="678938"/>
      </dsp:txXfrm>
    </dsp:sp>
    <dsp:sp modelId="{A94AD0CB-9047-4646-A428-FAF6705B841F}">
      <dsp:nvSpPr>
        <dsp:cNvPr id="0" name=""/>
        <dsp:cNvSpPr/>
      </dsp:nvSpPr>
      <dsp:spPr>
        <a:xfrm>
          <a:off x="4163121" y="2371007"/>
          <a:ext cx="291264" cy="2912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8DB321-E08B-4629-A6BA-8C3C950C1C61}">
      <dsp:nvSpPr>
        <dsp:cNvPr id="0" name=""/>
        <dsp:cNvSpPr/>
      </dsp:nvSpPr>
      <dsp:spPr>
        <a:xfrm>
          <a:off x="4440659" y="2177170"/>
          <a:ext cx="3687302" cy="678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Kompetitif</a:t>
          </a:r>
          <a:r>
            <a:rPr lang="en-US" sz="1800" kern="1200" dirty="0" smtClean="0"/>
            <a:t> grant</a:t>
          </a:r>
          <a:endParaRPr lang="en-US" sz="1800" kern="1200" dirty="0"/>
        </a:p>
      </dsp:txBody>
      <dsp:txXfrm>
        <a:off x="4440659" y="2177170"/>
        <a:ext cx="3687302" cy="67893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464047-7790-4540-A676-49C7E53781CF}">
      <dsp:nvSpPr>
        <dsp:cNvPr id="0" name=""/>
        <dsp:cNvSpPr/>
      </dsp:nvSpPr>
      <dsp:spPr>
        <a:xfrm>
          <a:off x="3078567" y="1979639"/>
          <a:ext cx="1140392" cy="120694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819832-C9C7-4B54-AB70-2B781BEF3C06}">
      <dsp:nvSpPr>
        <dsp:cNvPr id="0" name=""/>
        <dsp:cNvSpPr/>
      </dsp:nvSpPr>
      <dsp:spPr>
        <a:xfrm>
          <a:off x="4003478" y="3033882"/>
          <a:ext cx="124545" cy="124545"/>
        </a:xfrm>
        <a:prstGeom prst="ellipse">
          <a:avLst/>
        </a:prstGeom>
        <a:solidFill>
          <a:schemeClr val="accent4">
            <a:hueOff val="1155077"/>
            <a:satOff val="-5330"/>
            <a:lumOff val="196"/>
            <a:alphaOff val="0"/>
          </a:schemeClr>
        </a:solidFill>
        <a:ln w="12700" cap="flat" cmpd="sng" algn="ctr">
          <a:solidFill>
            <a:schemeClr val="accent4">
              <a:hueOff val="1155077"/>
              <a:satOff val="-5330"/>
              <a:lumOff val="196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E6F58-2576-4418-A3A2-1B2D8431E541}">
      <dsp:nvSpPr>
        <dsp:cNvPr id="0" name=""/>
        <dsp:cNvSpPr/>
      </dsp:nvSpPr>
      <dsp:spPr>
        <a:xfrm>
          <a:off x="3873452" y="3185257"/>
          <a:ext cx="124545" cy="124545"/>
        </a:xfrm>
        <a:prstGeom prst="ellipse">
          <a:avLst/>
        </a:prstGeom>
        <a:solidFill>
          <a:schemeClr val="accent4">
            <a:hueOff val="2310154"/>
            <a:satOff val="-10660"/>
            <a:lumOff val="392"/>
            <a:alphaOff val="0"/>
          </a:schemeClr>
        </a:solidFill>
        <a:ln w="12700" cap="flat" cmpd="sng" algn="ctr">
          <a:solidFill>
            <a:schemeClr val="accent4">
              <a:hueOff val="2310154"/>
              <a:satOff val="-10660"/>
              <a:lumOff val="392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4CD2DF-C97C-41FB-B863-6D0BE75A18B6}">
      <dsp:nvSpPr>
        <dsp:cNvPr id="0" name=""/>
        <dsp:cNvSpPr/>
      </dsp:nvSpPr>
      <dsp:spPr>
        <a:xfrm>
          <a:off x="21224" y="2128810"/>
          <a:ext cx="980723" cy="1071955"/>
        </a:xfrm>
        <a:prstGeom prst="ellips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F38028-976F-45F6-BC40-FFA99F56F45F}">
      <dsp:nvSpPr>
        <dsp:cNvPr id="0" name=""/>
        <dsp:cNvSpPr/>
      </dsp:nvSpPr>
      <dsp:spPr>
        <a:xfrm>
          <a:off x="8473640" y="4239658"/>
          <a:ext cx="980723" cy="1071955"/>
        </a:xfrm>
        <a:prstGeom prst="ellipse">
          <a:avLst/>
        </a:prstGeom>
        <a:solidFill>
          <a:schemeClr val="accent4">
            <a:hueOff val="4620308"/>
            <a:satOff val="-21319"/>
            <a:lumOff val="784"/>
            <a:alphaOff val="0"/>
          </a:schemeClr>
        </a:solidFill>
        <a:ln w="12700" cap="flat" cmpd="sng" algn="ctr">
          <a:solidFill>
            <a:schemeClr val="accent4">
              <a:hueOff val="4620308"/>
              <a:satOff val="-21319"/>
              <a:lumOff val="784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0B8D0B-E2D7-4427-B0D0-5D6690B51E9A}">
      <dsp:nvSpPr>
        <dsp:cNvPr id="0" name=""/>
        <dsp:cNvSpPr/>
      </dsp:nvSpPr>
      <dsp:spPr>
        <a:xfrm>
          <a:off x="4361172" y="901082"/>
          <a:ext cx="124545" cy="124545"/>
        </a:xfrm>
        <a:prstGeom prst="ellipse">
          <a:avLst/>
        </a:prstGeom>
        <a:solidFill>
          <a:schemeClr val="accent4">
            <a:hueOff val="5775385"/>
            <a:satOff val="-26649"/>
            <a:lumOff val="981"/>
            <a:alphaOff val="0"/>
          </a:schemeClr>
        </a:solidFill>
        <a:ln w="12700" cap="flat" cmpd="sng" algn="ctr">
          <a:solidFill>
            <a:schemeClr val="accent4">
              <a:hueOff val="5775385"/>
              <a:satOff val="-26649"/>
              <a:lumOff val="981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C22926-6294-467C-B01C-6FD65E945FA6}">
      <dsp:nvSpPr>
        <dsp:cNvPr id="0" name=""/>
        <dsp:cNvSpPr/>
      </dsp:nvSpPr>
      <dsp:spPr>
        <a:xfrm>
          <a:off x="4527067" y="1000236"/>
          <a:ext cx="124545" cy="124545"/>
        </a:xfrm>
        <a:prstGeom prst="ellips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FCD3B8-6C5D-43CC-8C52-17DE2DA740A7}">
      <dsp:nvSpPr>
        <dsp:cNvPr id="0" name=""/>
        <dsp:cNvSpPr/>
      </dsp:nvSpPr>
      <dsp:spPr>
        <a:xfrm>
          <a:off x="4693460" y="1099390"/>
          <a:ext cx="124545" cy="124545"/>
        </a:xfrm>
        <a:prstGeom prst="ellipse">
          <a:avLst/>
        </a:prstGeom>
        <a:solidFill>
          <a:schemeClr val="accent4">
            <a:hueOff val="8085538"/>
            <a:satOff val="-37308"/>
            <a:lumOff val="1373"/>
            <a:alphaOff val="0"/>
          </a:schemeClr>
        </a:solidFill>
        <a:ln w="12700" cap="flat" cmpd="sng" algn="ctr">
          <a:solidFill>
            <a:schemeClr val="accent4">
              <a:hueOff val="8085538"/>
              <a:satOff val="-37308"/>
              <a:lumOff val="1373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AABC6A-03F7-4FCD-976E-A0853BA2866B}">
      <dsp:nvSpPr>
        <dsp:cNvPr id="0" name=""/>
        <dsp:cNvSpPr/>
      </dsp:nvSpPr>
      <dsp:spPr>
        <a:xfrm>
          <a:off x="4361172" y="1110297"/>
          <a:ext cx="124545" cy="124545"/>
        </a:xfrm>
        <a:prstGeom prst="ellipse">
          <a:avLst/>
        </a:prstGeom>
        <a:solidFill>
          <a:schemeClr val="accent4">
            <a:hueOff val="9240615"/>
            <a:satOff val="-42638"/>
            <a:lumOff val="1569"/>
            <a:alphaOff val="0"/>
          </a:schemeClr>
        </a:solidFill>
        <a:ln w="12700" cap="flat" cmpd="sng" algn="ctr">
          <a:solidFill>
            <a:schemeClr val="accent4">
              <a:hueOff val="9240615"/>
              <a:satOff val="-42638"/>
              <a:lumOff val="1569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FC8509-DBD6-42AF-80B6-4A91777F8F9A}">
      <dsp:nvSpPr>
        <dsp:cNvPr id="0" name=""/>
        <dsp:cNvSpPr/>
      </dsp:nvSpPr>
      <dsp:spPr>
        <a:xfrm>
          <a:off x="0" y="0"/>
          <a:ext cx="980723" cy="1071955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1F2EC6-4696-4498-8BA1-9009BFA11D1E}">
      <dsp:nvSpPr>
        <dsp:cNvPr id="0" name=""/>
        <dsp:cNvSpPr/>
      </dsp:nvSpPr>
      <dsp:spPr>
        <a:xfrm>
          <a:off x="3823636" y="3742325"/>
          <a:ext cx="4515470" cy="156928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578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</a:rPr>
            <a:t>Penguatan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dan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perbaikan</a:t>
          </a:r>
          <a:r>
            <a:rPr lang="en-US" sz="1800" kern="1200" dirty="0" smtClean="0">
              <a:solidFill>
                <a:schemeClr val="tx1"/>
              </a:solidFill>
            </a:rPr>
            <a:t> regular </a:t>
          </a:r>
          <a:r>
            <a:rPr lang="en-US" sz="1800" kern="1200" dirty="0" err="1" smtClean="0">
              <a:solidFill>
                <a:schemeClr val="tx1"/>
              </a:solidFill>
            </a:rPr>
            <a:t>sarana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penunjang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pendidikan</a:t>
          </a:r>
          <a:r>
            <a:rPr lang="en-US" sz="1800" kern="1200" dirty="0" smtClean="0">
              <a:solidFill>
                <a:schemeClr val="tx1"/>
              </a:solidFill>
            </a:rPr>
            <a:t>: </a:t>
          </a:r>
          <a:r>
            <a:rPr lang="en-US" sz="1800" kern="1200" dirty="0" err="1" smtClean="0">
              <a:solidFill>
                <a:schemeClr val="tx1"/>
              </a:solidFill>
            </a:rPr>
            <a:t>fasilitas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umum</a:t>
          </a:r>
          <a:r>
            <a:rPr lang="en-US" sz="1800" kern="1200" dirty="0" smtClean="0">
              <a:solidFill>
                <a:schemeClr val="tx1"/>
              </a:solidFill>
            </a:rPr>
            <a:t>, </a:t>
          </a:r>
          <a:r>
            <a:rPr lang="en-US" sz="1800" kern="1200" dirty="0" err="1" smtClean="0">
              <a:solidFill>
                <a:schemeClr val="tx1"/>
              </a:solidFill>
            </a:rPr>
            <a:t>ruang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dan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akses</a:t>
          </a:r>
          <a:r>
            <a:rPr lang="en-US" sz="1800" kern="1200" dirty="0" smtClean="0">
              <a:solidFill>
                <a:schemeClr val="tx1"/>
              </a:solidFill>
            </a:rPr>
            <a:t> internet </a:t>
          </a:r>
          <a:r>
            <a:rPr lang="en-US" sz="1800" kern="1200" dirty="0" err="1" smtClean="0">
              <a:solidFill>
                <a:schemeClr val="tx1"/>
              </a:solidFill>
            </a:rPr>
            <a:t>terbuka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mahasiswa</a:t>
          </a:r>
          <a:r>
            <a:rPr lang="en-US" sz="1800" kern="1200" dirty="0" smtClean="0">
              <a:solidFill>
                <a:schemeClr val="tx1"/>
              </a:solidFill>
            </a:rPr>
            <a:t>, </a:t>
          </a:r>
          <a:r>
            <a:rPr lang="en-US" sz="1800" kern="1200" dirty="0" err="1" smtClean="0">
              <a:solidFill>
                <a:schemeClr val="tx1"/>
              </a:solidFill>
            </a:rPr>
            <a:t>sarana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olah</a:t>
          </a:r>
          <a:r>
            <a:rPr lang="en-US" sz="1800" kern="1200" dirty="0" smtClean="0">
              <a:solidFill>
                <a:schemeClr val="tx1"/>
              </a:solidFill>
            </a:rPr>
            <a:t> raga, </a:t>
          </a:r>
          <a:r>
            <a:rPr lang="en-US" sz="1800" kern="1200" dirty="0" err="1" smtClean="0">
              <a:solidFill>
                <a:schemeClr val="tx1"/>
              </a:solidFill>
            </a:rPr>
            <a:t>dan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ruang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diskusi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terbuka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mahasiswa</a:t>
          </a:r>
          <a:r>
            <a:rPr lang="en-US" sz="1800" kern="1200" dirty="0" smtClean="0">
              <a:solidFill>
                <a:schemeClr val="tx1"/>
              </a:solidFill>
            </a:rPr>
            <a:t>.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900242" y="3818931"/>
        <a:ext cx="4362258" cy="1416076"/>
      </dsp:txXfrm>
    </dsp:sp>
    <dsp:sp modelId="{97C29160-63EE-459B-9FA7-69E000AFBB2D}">
      <dsp:nvSpPr>
        <dsp:cNvPr id="0" name=""/>
        <dsp:cNvSpPr/>
      </dsp:nvSpPr>
      <dsp:spPr>
        <a:xfrm>
          <a:off x="1051706" y="2930473"/>
          <a:ext cx="2594569" cy="225490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F6CF39-4B8F-4D6E-847B-F511E6AF3C60}">
      <dsp:nvSpPr>
        <dsp:cNvPr id="0" name=""/>
        <dsp:cNvSpPr/>
      </dsp:nvSpPr>
      <dsp:spPr>
        <a:xfrm>
          <a:off x="5542260" y="889873"/>
          <a:ext cx="4275835" cy="212485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578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Meningkatkan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kualitas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penyelenggaraan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administrasi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akademik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ketatausahaan</a:t>
          </a:r>
          <a:r>
            <a:rPr lang="en-US" sz="1800" kern="1200" dirty="0" smtClean="0"/>
            <a:t> yang </a:t>
          </a:r>
          <a:r>
            <a:rPr lang="en-US" sz="1800" kern="1200" dirty="0" err="1" smtClean="0"/>
            <a:t>sehat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profesional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dengan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didukung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dengan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Teknologi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Informasi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Komunikasi</a:t>
          </a:r>
          <a:r>
            <a:rPr lang="en-US" sz="1800" kern="1200" dirty="0" smtClean="0"/>
            <a:t> (TIK) </a:t>
          </a:r>
          <a:r>
            <a:rPr lang="en-US" sz="1800" kern="1200" dirty="0" err="1" smtClean="0"/>
            <a:t>mengedepankan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pencapaian</a:t>
          </a:r>
          <a:r>
            <a:rPr lang="en-US" sz="1800" kern="1200" dirty="0" smtClean="0"/>
            <a:t> </a:t>
          </a:r>
          <a:r>
            <a:rPr lang="en-US" sz="1800" i="1" kern="1200" dirty="0" smtClean="0"/>
            <a:t>service excellent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beretika</a:t>
          </a:r>
          <a:r>
            <a:rPr lang="en-US" sz="1400" kern="1200" dirty="0" smtClean="0"/>
            <a:t>.</a:t>
          </a:r>
          <a:endParaRPr lang="en-US" sz="1400" kern="1200" dirty="0"/>
        </a:p>
      </dsp:txBody>
      <dsp:txXfrm>
        <a:off x="5645987" y="993600"/>
        <a:ext cx="4068381" cy="1917396"/>
      </dsp:txXfrm>
    </dsp:sp>
    <dsp:sp modelId="{1FF69C7C-BEDB-4C59-83FF-78B81492BB10}">
      <dsp:nvSpPr>
        <dsp:cNvPr id="0" name=""/>
        <dsp:cNvSpPr/>
      </dsp:nvSpPr>
      <dsp:spPr>
        <a:xfrm>
          <a:off x="1014641" y="625700"/>
          <a:ext cx="2335041" cy="186633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4C77-6065-4283-9808-DCAC4D4A76E5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6019-CD03-4DF7-B967-71C9F2457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11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4C77-6065-4283-9808-DCAC4D4A76E5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6019-CD03-4DF7-B967-71C9F2457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00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4C77-6065-4283-9808-DCAC4D4A76E5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6019-CD03-4DF7-B967-71C9F2457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72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4C77-6065-4283-9808-DCAC4D4A76E5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6019-CD03-4DF7-B967-71C9F2457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55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4C77-6065-4283-9808-DCAC4D4A76E5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6019-CD03-4DF7-B967-71C9F2457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4C77-6065-4283-9808-DCAC4D4A76E5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6019-CD03-4DF7-B967-71C9F2457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76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4C77-6065-4283-9808-DCAC4D4A76E5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6019-CD03-4DF7-B967-71C9F2457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89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4C77-6065-4283-9808-DCAC4D4A76E5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6019-CD03-4DF7-B967-71C9F2457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66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4C77-6065-4283-9808-DCAC4D4A76E5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6019-CD03-4DF7-B967-71C9F2457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26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4C77-6065-4283-9808-DCAC4D4A76E5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6019-CD03-4DF7-B967-71C9F2457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110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4C77-6065-4283-9808-DCAC4D4A76E5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6019-CD03-4DF7-B967-71C9F2457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4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14C77-6065-4283-9808-DCAC4D4A76E5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76019-CD03-4DF7-B967-71C9F2457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48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94703" y="2156117"/>
            <a:ext cx="837621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175" algn="ctr"/>
            <a:r>
              <a:rPr lang="en-US" sz="3600" b="1" spc="-15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RENCANA KERJA BAKAL CALON DEKAN 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175" algn="ctr"/>
            <a:r>
              <a:rPr lang="en-US" sz="3600" b="1" spc="-15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FMIPA UNIVERSITAS JEMBER 2016-2020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175" algn="ctr">
              <a:lnSpc>
                <a:spcPct val="150000"/>
              </a:lnSpc>
            </a:pPr>
            <a:r>
              <a:rPr lang="en-US" sz="3600" spc="-2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Oleh</a:t>
            </a:r>
            <a:r>
              <a:rPr lang="en-US" sz="3600" spc="-2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: Kahar Muzakhar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665" y="4133590"/>
            <a:ext cx="1542288" cy="19964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115" y="109078"/>
            <a:ext cx="1929388" cy="190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16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453"/>
            <a:ext cx="10515600" cy="1043311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/>
              <a:t>MISI </a:t>
            </a:r>
            <a:r>
              <a:rPr lang="en-US" b="1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8952"/>
            <a:ext cx="10515600" cy="5584785"/>
          </a:xfrm>
        </p:spPr>
        <p:txBody>
          <a:bodyPr>
            <a:noAutofit/>
          </a:bodyPr>
          <a:lstStyle/>
          <a:p>
            <a:pPr lvl="0"/>
            <a:r>
              <a:rPr lang="en-US" sz="2400" dirty="0" err="1"/>
              <a:t>Mendorong</a:t>
            </a:r>
            <a:r>
              <a:rPr lang="en-US" sz="2400" dirty="0"/>
              <a:t> </a:t>
            </a:r>
            <a:r>
              <a:rPr lang="en-US" sz="2400" dirty="0" err="1"/>
              <a:t>dosen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Tri Dharma    </a:t>
            </a:r>
            <a:r>
              <a:rPr lang="en-US" sz="2400" dirty="0" err="1"/>
              <a:t>perguruan</a:t>
            </a:r>
            <a:r>
              <a:rPr lang="en-US" sz="2400" dirty="0"/>
              <a:t>    </a:t>
            </a:r>
            <a:r>
              <a:rPr lang="en-US" sz="2400" dirty="0" err="1"/>
              <a:t>tinggi</a:t>
            </a:r>
            <a:r>
              <a:rPr lang="en-US" sz="2400" dirty="0"/>
              <a:t>   yang </a:t>
            </a:r>
            <a:r>
              <a:rPr lang="en-US" sz="2400" dirty="0" err="1"/>
              <a:t>berkualitas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inovatif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diselaraskan</a:t>
            </a:r>
            <a:r>
              <a:rPr lang="en-US" sz="2400" dirty="0"/>
              <a:t> </a:t>
            </a:r>
            <a:r>
              <a:rPr lang="en-US" sz="2400" dirty="0" err="1"/>
              <a:t>mendekati</a:t>
            </a:r>
            <a:r>
              <a:rPr lang="en-US" sz="2400" dirty="0"/>
              <a:t> </a:t>
            </a:r>
            <a:r>
              <a:rPr lang="en-US" sz="2400" dirty="0" err="1"/>
              <a:t>kebutuhan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.</a:t>
            </a:r>
          </a:p>
          <a:p>
            <a:pPr lvl="0"/>
            <a:r>
              <a:rPr lang="en-US" sz="2400" dirty="0" err="1"/>
              <a:t>Merencanakan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realisasi</a:t>
            </a:r>
            <a:r>
              <a:rPr lang="en-US" sz="2400" dirty="0"/>
              <a:t> </a:t>
            </a:r>
            <a:r>
              <a:rPr lang="en-US" sz="2400" dirty="0" err="1"/>
              <a:t>pendanaan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transparan</a:t>
            </a:r>
            <a:r>
              <a:rPr lang="en-US" sz="2400" dirty="0"/>
              <a:t>, </a:t>
            </a:r>
            <a:r>
              <a:rPr lang="en-US" sz="2400" dirty="0" err="1" smtClean="0"/>
              <a:t>akuntabel</a:t>
            </a:r>
            <a:r>
              <a:rPr lang="en-US" sz="2400" dirty="0" smtClean="0"/>
              <a:t>, </a:t>
            </a:r>
            <a:r>
              <a:rPr lang="en-US" sz="2400" dirty="0" err="1"/>
              <a:t>kolaboratif</a:t>
            </a:r>
            <a:r>
              <a:rPr lang="en-US" sz="2400" dirty="0"/>
              <a:t>, </a:t>
            </a:r>
            <a:r>
              <a:rPr lang="en-US" sz="2400" dirty="0" err="1"/>
              <a:t>partisipatif</a:t>
            </a:r>
            <a:r>
              <a:rPr lang="en-US" sz="2400" dirty="0"/>
              <a:t> di </a:t>
            </a:r>
            <a:r>
              <a:rPr lang="en-US" sz="2400" dirty="0" err="1"/>
              <a:t>lingkungan</a:t>
            </a:r>
            <a:r>
              <a:rPr lang="en-US" sz="2400" dirty="0"/>
              <a:t> FMIPA </a:t>
            </a:r>
            <a:r>
              <a:rPr lang="en-US" sz="2400" dirty="0" err="1"/>
              <a:t>dan</a:t>
            </a:r>
            <a:r>
              <a:rPr lang="en-US" sz="2400" dirty="0"/>
              <a:t> level </a:t>
            </a:r>
            <a:r>
              <a:rPr lang="en-US" sz="2400" dirty="0" err="1"/>
              <a:t>pimpinan</a:t>
            </a:r>
            <a:r>
              <a:rPr lang="en-US" sz="2400" dirty="0"/>
              <a:t> di </a:t>
            </a:r>
            <a:r>
              <a:rPr lang="en-US" sz="2400" dirty="0" err="1"/>
              <a:t>atasnya</a:t>
            </a:r>
            <a:r>
              <a:rPr lang="en-US" sz="2400" dirty="0"/>
              <a:t>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institusi</a:t>
            </a:r>
            <a:r>
              <a:rPr lang="en-US" sz="2400" dirty="0"/>
              <a:t> </a:t>
            </a:r>
            <a:r>
              <a:rPr lang="en-US" sz="2400" dirty="0" err="1"/>
              <a:t>luar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akibat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aktivitas</a:t>
            </a:r>
            <a:r>
              <a:rPr lang="en-US" sz="2400" dirty="0"/>
              <a:t> </a:t>
            </a:r>
            <a:r>
              <a:rPr lang="en-US" sz="2400" dirty="0" err="1"/>
              <a:t>kerjasama</a:t>
            </a:r>
            <a:r>
              <a:rPr lang="en-US" sz="2400" dirty="0"/>
              <a:t>.</a:t>
            </a:r>
          </a:p>
          <a:p>
            <a:pPr lvl="0"/>
            <a:r>
              <a:rPr lang="en-US" sz="2400" dirty="0" err="1"/>
              <a:t>Meningkatkan</a:t>
            </a:r>
            <a:r>
              <a:rPr lang="en-US" sz="2400" dirty="0"/>
              <a:t> </a:t>
            </a:r>
            <a:r>
              <a:rPr lang="en-US" sz="2400" dirty="0" err="1"/>
              <a:t>pengelolaan</a:t>
            </a:r>
            <a:r>
              <a:rPr lang="en-US" sz="2400" dirty="0"/>
              <a:t> </a:t>
            </a:r>
            <a:r>
              <a:rPr lang="en-US" sz="2400" dirty="0" err="1"/>
              <a:t>peran</a:t>
            </a:r>
            <a:r>
              <a:rPr lang="en-US" sz="2400" dirty="0"/>
              <a:t> </a:t>
            </a:r>
            <a:r>
              <a:rPr lang="en-US" sz="2400" dirty="0" err="1"/>
              <a:t>kemahasiswaan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menunjang</a:t>
            </a:r>
            <a:r>
              <a:rPr lang="en-US" sz="2400" dirty="0"/>
              <a:t> </a:t>
            </a:r>
            <a:r>
              <a:rPr lang="en-US" sz="2400" dirty="0" err="1"/>
              <a:t>perbaikan</a:t>
            </a:r>
            <a:r>
              <a:rPr lang="en-US" sz="2400" dirty="0"/>
              <a:t> </a:t>
            </a:r>
            <a:r>
              <a:rPr lang="en-US" sz="2400" dirty="0" err="1"/>
              <a:t>atmosfer</a:t>
            </a:r>
            <a:r>
              <a:rPr lang="en-US" sz="2400" dirty="0"/>
              <a:t> </a:t>
            </a:r>
            <a:r>
              <a:rPr lang="en-US" sz="2400" dirty="0" err="1"/>
              <a:t>akademik</a:t>
            </a:r>
            <a:r>
              <a:rPr lang="en-US" sz="2400" dirty="0"/>
              <a:t>.</a:t>
            </a:r>
          </a:p>
          <a:p>
            <a:pPr lvl="0"/>
            <a:r>
              <a:rPr lang="en-US" sz="2400" dirty="0" err="1"/>
              <a:t>Menyelenggarakan</a:t>
            </a:r>
            <a:r>
              <a:rPr lang="en-US" sz="2400" dirty="0"/>
              <a:t> </a:t>
            </a:r>
            <a:r>
              <a:rPr lang="en-US" sz="2400" dirty="0" err="1"/>
              <a:t>penjaminan</a:t>
            </a:r>
            <a:r>
              <a:rPr lang="en-US" sz="2400" dirty="0"/>
              <a:t> </a:t>
            </a:r>
            <a:r>
              <a:rPr lang="en-US" sz="2400" dirty="0" err="1"/>
              <a:t>mutu</a:t>
            </a:r>
            <a:r>
              <a:rPr lang="en-US" sz="2400" dirty="0"/>
              <a:t> </a:t>
            </a:r>
            <a:r>
              <a:rPr lang="en-US" sz="2400" dirty="0" err="1"/>
              <a:t>akademik</a:t>
            </a:r>
            <a:r>
              <a:rPr lang="en-US" sz="2400" dirty="0"/>
              <a:t> </a:t>
            </a:r>
            <a:r>
              <a:rPr lang="en-US" sz="2400" dirty="0" err="1"/>
              <a:t>fakultas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berkelanjutan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rencana</a:t>
            </a:r>
            <a:r>
              <a:rPr lang="en-US" sz="2400" dirty="0"/>
              <a:t> </a:t>
            </a:r>
            <a:r>
              <a:rPr lang="en-US" sz="2400" dirty="0" err="1"/>
              <a:t>strategis</a:t>
            </a:r>
            <a:r>
              <a:rPr lang="en-US" sz="2400" dirty="0"/>
              <a:t> FMIPA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Standar</a:t>
            </a:r>
            <a:r>
              <a:rPr lang="en-US" sz="2400" dirty="0"/>
              <a:t> Nasional </a:t>
            </a:r>
            <a:r>
              <a:rPr lang="en-US" sz="2400" dirty="0" err="1"/>
              <a:t>Perguruan</a:t>
            </a:r>
            <a:r>
              <a:rPr lang="en-US" sz="2400" dirty="0"/>
              <a:t> Tinggi,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dijadikan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dasar</a:t>
            </a:r>
            <a:r>
              <a:rPr lang="en-US" sz="2400" dirty="0"/>
              <a:t> </a:t>
            </a:r>
            <a:r>
              <a:rPr lang="en-US" sz="2400" dirty="0" err="1"/>
              <a:t>penentuan</a:t>
            </a:r>
            <a:r>
              <a:rPr lang="en-US" sz="2400" dirty="0"/>
              <a:t> </a:t>
            </a:r>
            <a:r>
              <a:rPr lang="en-US" sz="2400" dirty="0" err="1"/>
              <a:t>arah</a:t>
            </a:r>
            <a:r>
              <a:rPr lang="en-US" sz="2400" dirty="0"/>
              <a:t> </a:t>
            </a:r>
            <a:r>
              <a:rPr lang="en-US" sz="2400" dirty="0" err="1"/>
              <a:t>pengembangan</a:t>
            </a:r>
            <a:r>
              <a:rPr lang="en-US" sz="2400" dirty="0"/>
              <a:t>, </a:t>
            </a:r>
            <a:r>
              <a:rPr lang="en-US" sz="2400" dirty="0" err="1"/>
              <a:t>kebijakan</a:t>
            </a:r>
            <a:r>
              <a:rPr lang="en-US" sz="2400" dirty="0"/>
              <a:t> </a:t>
            </a:r>
            <a:r>
              <a:rPr lang="en-US" sz="2400" dirty="0" err="1"/>
              <a:t>pengelolaan</a:t>
            </a:r>
            <a:r>
              <a:rPr lang="en-US" sz="2400" dirty="0"/>
              <a:t> </a:t>
            </a:r>
            <a:r>
              <a:rPr lang="en-US" sz="2400" dirty="0" err="1"/>
              <a:t>akademik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menjamin</a:t>
            </a:r>
            <a:r>
              <a:rPr lang="en-US" sz="2400" dirty="0"/>
              <a:t>    </a:t>
            </a:r>
            <a:r>
              <a:rPr lang="en-US" sz="2400" dirty="0" err="1"/>
              <a:t>peningkatan</a:t>
            </a:r>
            <a:r>
              <a:rPr lang="en-US" sz="2400" dirty="0"/>
              <a:t>    </a:t>
            </a:r>
            <a:r>
              <a:rPr lang="en-US" sz="2400" dirty="0" err="1"/>
              <a:t>akreditasi</a:t>
            </a:r>
            <a:r>
              <a:rPr lang="en-US" sz="2400" dirty="0"/>
              <a:t> program </a:t>
            </a:r>
            <a:r>
              <a:rPr lang="en-US" sz="2400" dirty="0" err="1"/>
              <a:t>studi</a:t>
            </a:r>
            <a:r>
              <a:rPr lang="en-US" sz="2400" dirty="0"/>
              <a:t> di </a:t>
            </a:r>
            <a:r>
              <a:rPr lang="en-US" sz="2400" dirty="0" err="1"/>
              <a:t>lingkungan</a:t>
            </a:r>
            <a:r>
              <a:rPr lang="en-US" sz="2400" dirty="0"/>
              <a:t> FMIPA.</a:t>
            </a:r>
          </a:p>
          <a:p>
            <a:pPr lvl="0"/>
            <a:r>
              <a:rPr lang="en-US" sz="2400" dirty="0" err="1"/>
              <a:t>Meningkatkan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memperbanyak</a:t>
            </a:r>
            <a:r>
              <a:rPr lang="en-US" sz="2400" dirty="0"/>
              <a:t> </a:t>
            </a:r>
            <a:r>
              <a:rPr lang="en-US" sz="2400" dirty="0" err="1"/>
              <a:t>pola</a:t>
            </a:r>
            <a:r>
              <a:rPr lang="en-US" sz="2400" dirty="0"/>
              <a:t> </a:t>
            </a:r>
            <a:r>
              <a:rPr lang="en-US" sz="2400" dirty="0" err="1"/>
              <a:t>jejaring</a:t>
            </a:r>
            <a:r>
              <a:rPr lang="en-US" sz="2400" dirty="0"/>
              <a:t> </a:t>
            </a:r>
            <a:r>
              <a:rPr lang="en-US" sz="2400" dirty="0" err="1"/>
              <a:t>kerjasama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luas</a:t>
            </a:r>
            <a:r>
              <a:rPr lang="en-US" sz="2400" dirty="0"/>
              <a:t> </a:t>
            </a:r>
            <a:r>
              <a:rPr lang="en-US" sz="2400" dirty="0" err="1"/>
              <a:t>bidang</a:t>
            </a:r>
            <a:r>
              <a:rPr lang="en-US" sz="2400" dirty="0"/>
              <a:t> </a:t>
            </a:r>
            <a:r>
              <a:rPr lang="en-US" sz="2400" dirty="0" err="1"/>
              <a:t>akademik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penelitian</a:t>
            </a:r>
            <a:r>
              <a:rPr lang="en-US" sz="2400" dirty="0"/>
              <a:t>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pengabdian</a:t>
            </a:r>
            <a:r>
              <a:rPr lang="en-US" sz="2400" dirty="0"/>
              <a:t> </a:t>
            </a:r>
            <a:r>
              <a:rPr lang="en-US" sz="2400" dirty="0" err="1"/>
              <a:t>baik</a:t>
            </a:r>
            <a:r>
              <a:rPr lang="en-US" sz="2400" dirty="0"/>
              <a:t> </a:t>
            </a:r>
            <a:r>
              <a:rPr lang="en-US" sz="2400" dirty="0" err="1"/>
              <a:t>lokal</a:t>
            </a:r>
            <a:r>
              <a:rPr lang="en-US" sz="2400" dirty="0"/>
              <a:t>, </a:t>
            </a:r>
            <a:r>
              <a:rPr lang="en-US" sz="2400" dirty="0" err="1"/>
              <a:t>nasional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internasional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menjaga</a:t>
            </a:r>
            <a:r>
              <a:rPr lang="en-US" sz="2400" dirty="0"/>
              <a:t> </a:t>
            </a:r>
            <a:r>
              <a:rPr lang="en-US" sz="2400" dirty="0" err="1"/>
              <a:t>keberlanjutan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aktualisasi</a:t>
            </a:r>
            <a:r>
              <a:rPr lang="en-US" sz="2400" dirty="0"/>
              <a:t> FMIPA.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298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297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en-US" sz="3200" dirty="0" smtClean="0"/>
              <a:t>1. </a:t>
            </a:r>
            <a:r>
              <a:rPr lang="en-US" sz="3200" dirty="0" err="1" smtClean="0"/>
              <a:t>Bidang</a:t>
            </a:r>
            <a:r>
              <a:rPr lang="en-US" sz="3200" dirty="0" smtClean="0"/>
              <a:t> </a:t>
            </a:r>
            <a:r>
              <a:rPr lang="en-US" sz="3200" dirty="0" err="1"/>
              <a:t>Akademik</a:t>
            </a:r>
            <a:r>
              <a:rPr lang="en-US" sz="3200" dirty="0"/>
              <a:t>  </a:t>
            </a:r>
            <a:r>
              <a:rPr lang="en-US" sz="3200" dirty="0" err="1"/>
              <a:t>dan</a:t>
            </a:r>
            <a:r>
              <a:rPr lang="en-US" sz="3200" dirty="0"/>
              <a:t> Program </a:t>
            </a:r>
            <a:r>
              <a:rPr lang="en-US" sz="3200" dirty="0" err="1"/>
              <a:t>Belajar</a:t>
            </a:r>
            <a:r>
              <a:rPr lang="en-US" sz="3200" dirty="0"/>
              <a:t> </a:t>
            </a:r>
            <a:r>
              <a:rPr lang="en-US" sz="3200" dirty="0" err="1" smtClean="0"/>
              <a:t>Mengajar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-4207"/>
            <a:ext cx="1842877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PROGRAM KERJA</a:t>
            </a:r>
            <a:endParaRPr lang="en-US" dirty="0"/>
          </a:p>
        </p:txBody>
      </p:sp>
      <p:sp>
        <p:nvSpPr>
          <p:cNvPr id="5" name="Flowchart: Connector 4"/>
          <p:cNvSpPr/>
          <p:nvPr/>
        </p:nvSpPr>
        <p:spPr>
          <a:xfrm>
            <a:off x="7626386" y="2690068"/>
            <a:ext cx="3883069" cy="3883068"/>
          </a:xfrm>
          <a:prstGeom prst="flowChartConnector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 smtClean="0"/>
              <a:t>Meningkatkan</a:t>
            </a:r>
            <a:r>
              <a:rPr lang="en-US" dirty="0" smtClean="0"/>
              <a:t>  </a:t>
            </a:r>
            <a:r>
              <a:rPr lang="en-US" dirty="0" err="1" smtClean="0"/>
              <a:t>kualitas</a:t>
            </a:r>
            <a:r>
              <a:rPr lang="en-US" dirty="0" smtClean="0"/>
              <a:t>     </a:t>
            </a:r>
            <a:r>
              <a:rPr lang="en-US" dirty="0" err="1" smtClean="0"/>
              <a:t>dan</a:t>
            </a:r>
            <a:r>
              <a:rPr lang="en-US" dirty="0" smtClean="0"/>
              <a:t>  </a:t>
            </a:r>
            <a:r>
              <a:rPr lang="en-US" dirty="0" err="1" smtClean="0"/>
              <a:t>kuantitas</a:t>
            </a:r>
            <a:r>
              <a:rPr lang="en-US" dirty="0" smtClean="0"/>
              <a:t> </a:t>
            </a:r>
            <a:r>
              <a:rPr lang="en-US" i="1" dirty="0" smtClean="0"/>
              <a:t>input</a:t>
            </a:r>
            <a:r>
              <a:rPr lang="en-US" dirty="0" smtClean="0"/>
              <a:t> (</a:t>
            </a:r>
            <a:r>
              <a:rPr lang="en-US" i="1" dirty="0" smtClean="0"/>
              <a:t>intake</a:t>
            </a:r>
            <a:r>
              <a:rPr lang="en-US" dirty="0" smtClean="0"/>
              <a:t>)  </a:t>
            </a:r>
            <a:r>
              <a:rPr lang="en-US" dirty="0" err="1" smtClean="0"/>
              <a:t>mahasiswa</a:t>
            </a:r>
            <a:r>
              <a:rPr lang="en-US" dirty="0" smtClean="0"/>
              <a:t> program   S1   </a:t>
            </a:r>
            <a:r>
              <a:rPr lang="en-US" dirty="0" err="1" smtClean="0"/>
              <a:t>dan</a:t>
            </a:r>
            <a:r>
              <a:rPr lang="en-US" dirty="0" smtClean="0"/>
              <a:t>   S2   </a:t>
            </a:r>
            <a:r>
              <a:rPr lang="en-US" dirty="0" err="1" smtClean="0"/>
              <a:t>dengan</a:t>
            </a:r>
            <a:r>
              <a:rPr lang="en-US" dirty="0" smtClean="0"/>
              <a:t>   </a:t>
            </a:r>
            <a:r>
              <a:rPr lang="en-US" dirty="0" err="1" smtClean="0"/>
              <a:t>lebih</a:t>
            </a:r>
            <a:r>
              <a:rPr lang="en-US" dirty="0" smtClean="0"/>
              <a:t>   </a:t>
            </a:r>
            <a:r>
              <a:rPr lang="en-US" dirty="0" err="1" smtClean="0"/>
              <a:t>aktif</a:t>
            </a:r>
            <a:r>
              <a:rPr lang="en-US" dirty="0" smtClean="0"/>
              <a:t>   </a:t>
            </a:r>
            <a:r>
              <a:rPr lang="en-US" dirty="0" err="1" smtClean="0"/>
              <a:t>melakukan</a:t>
            </a:r>
            <a:r>
              <a:rPr lang="en-US" dirty="0" smtClean="0"/>
              <a:t>   </a:t>
            </a:r>
            <a:r>
              <a:rPr lang="en-US" dirty="0" err="1" smtClean="0"/>
              <a:t>sosialisasi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pendekatan</a:t>
            </a:r>
            <a:r>
              <a:rPr lang="en-US" dirty="0" smtClean="0"/>
              <a:t> </a:t>
            </a:r>
            <a:r>
              <a:rPr lang="en-US" dirty="0" err="1" smtClean="0"/>
              <a:t>profesional</a:t>
            </a:r>
            <a:r>
              <a:rPr lang="en-US" dirty="0" smtClean="0"/>
              <a:t>  </a:t>
            </a:r>
            <a:r>
              <a:rPr lang="en-US" dirty="0" err="1" smtClean="0"/>
              <a:t>kaidah</a:t>
            </a:r>
            <a:r>
              <a:rPr lang="en-US" dirty="0" smtClean="0"/>
              <a:t> </a:t>
            </a:r>
            <a:r>
              <a:rPr lang="en-US" dirty="0" err="1" smtClean="0"/>
              <a:t>akademik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6" name="Flowchart: Connector 5"/>
          <p:cNvSpPr/>
          <p:nvPr/>
        </p:nvSpPr>
        <p:spPr>
          <a:xfrm>
            <a:off x="1342300" y="3395942"/>
            <a:ext cx="3549041" cy="3343967"/>
          </a:xfrm>
          <a:prstGeom prst="flowChartConnector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dirty="0" err="1" smtClean="0"/>
              <a:t>Evaluasi</a:t>
            </a:r>
            <a:r>
              <a:rPr lang="en-US" dirty="0" smtClean="0"/>
              <a:t> </a:t>
            </a:r>
            <a:r>
              <a:rPr lang="en-US" dirty="0" err="1" smtClean="0"/>
              <a:t>Kurikulum</a:t>
            </a:r>
            <a:r>
              <a:rPr lang="en-US" dirty="0" smtClean="0"/>
              <a:t> yang </a:t>
            </a:r>
            <a:r>
              <a:rPr lang="en-US" dirty="0" err="1" smtClean="0"/>
              <a:t>disesuaikan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global, 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bersaing</a:t>
            </a:r>
            <a:r>
              <a:rPr lang="en-US" dirty="0" smtClean="0"/>
              <a:t> di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endParaRPr lang="en-US" dirty="0" smtClean="0"/>
          </a:p>
        </p:txBody>
      </p:sp>
      <p:sp>
        <p:nvSpPr>
          <p:cNvPr id="7" name="Flowchart: Connector 6"/>
          <p:cNvSpPr/>
          <p:nvPr/>
        </p:nvSpPr>
        <p:spPr>
          <a:xfrm>
            <a:off x="8246501" y="393983"/>
            <a:ext cx="3549041" cy="3343967"/>
          </a:xfrm>
          <a:prstGeom prst="flowChartConnector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/>
              <a:t>Standarisasi</a:t>
            </a:r>
            <a:r>
              <a:rPr lang="en-US" dirty="0" smtClean="0"/>
              <a:t> proses </a:t>
            </a:r>
            <a:r>
              <a:rPr lang="en-US" dirty="0" err="1" smtClean="0"/>
              <a:t>pembelajaran</a:t>
            </a:r>
            <a:r>
              <a:rPr lang="en-US" dirty="0" smtClean="0"/>
              <a:t>, </a:t>
            </a:r>
            <a:r>
              <a:rPr lang="en-US" dirty="0" err="1" smtClean="0"/>
              <a:t>standar</a:t>
            </a:r>
            <a:r>
              <a:rPr lang="en-US" dirty="0" smtClean="0"/>
              <a:t> yang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disesuaikan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luaran</a:t>
            </a:r>
            <a:r>
              <a:rPr lang="en-US" dirty="0" smtClean="0"/>
              <a:t> yang di </a:t>
            </a:r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Nasional </a:t>
            </a:r>
            <a:r>
              <a:rPr lang="en-US" dirty="0" err="1" smtClean="0"/>
              <a:t>Perguruan</a:t>
            </a:r>
            <a:r>
              <a:rPr lang="en-US" dirty="0" smtClean="0"/>
              <a:t> Tinggi</a:t>
            </a:r>
            <a:endParaRPr lang="en-US" dirty="0" smtClean="0"/>
          </a:p>
        </p:txBody>
      </p:sp>
      <p:sp>
        <p:nvSpPr>
          <p:cNvPr id="8" name="Flowchart: Connector 7"/>
          <p:cNvSpPr/>
          <p:nvPr/>
        </p:nvSpPr>
        <p:spPr>
          <a:xfrm>
            <a:off x="5503100" y="1018085"/>
            <a:ext cx="3549041" cy="3343967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pengajar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riset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mitra</a:t>
            </a:r>
            <a:r>
              <a:rPr lang="en-US" dirty="0" smtClean="0"/>
              <a:t> PT, </a:t>
            </a:r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Instansi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cakupan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negeri</a:t>
            </a:r>
            <a:endParaRPr lang="en-US" dirty="0"/>
          </a:p>
        </p:txBody>
      </p:sp>
      <p:sp>
        <p:nvSpPr>
          <p:cNvPr id="9" name="Flowchart: Connector 8"/>
          <p:cNvSpPr/>
          <p:nvPr/>
        </p:nvSpPr>
        <p:spPr>
          <a:xfrm>
            <a:off x="4965047" y="3407538"/>
            <a:ext cx="3549041" cy="3343967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dirty="0" err="1" smtClean="0"/>
              <a:t>Pembelajaran</a:t>
            </a:r>
            <a:r>
              <a:rPr lang="en-US" dirty="0" smtClean="0"/>
              <a:t>   yang   </a:t>
            </a:r>
            <a:r>
              <a:rPr lang="en-US" dirty="0" err="1" smtClean="0"/>
              <a:t>melibatkan</a:t>
            </a:r>
            <a:r>
              <a:rPr lang="en-US" dirty="0" smtClean="0"/>
              <a:t>   </a:t>
            </a:r>
            <a:r>
              <a:rPr lang="en-US" dirty="0" err="1" smtClean="0"/>
              <a:t>masyarakat</a:t>
            </a:r>
            <a:r>
              <a:rPr lang="en-US" dirty="0" smtClean="0"/>
              <a:t>   </a:t>
            </a:r>
            <a:r>
              <a:rPr lang="en-US" dirty="0" err="1" smtClean="0"/>
              <a:t>dan</a:t>
            </a:r>
            <a:r>
              <a:rPr lang="en-US" dirty="0" smtClean="0"/>
              <a:t>   </a:t>
            </a:r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prinsip</a:t>
            </a:r>
            <a:r>
              <a:rPr lang="en-US" dirty="0" smtClean="0"/>
              <a:t> “</a:t>
            </a:r>
            <a:r>
              <a:rPr lang="en-US" i="1" dirty="0" smtClean="0"/>
              <a:t>Link and Match</a:t>
            </a:r>
            <a:r>
              <a:rPr lang="en-US" dirty="0" smtClean="0"/>
              <a:t>” agar   </a:t>
            </a:r>
            <a:r>
              <a:rPr lang="en-US" dirty="0" err="1" smtClean="0"/>
              <a:t>tidak</a:t>
            </a:r>
            <a:r>
              <a:rPr lang="en-US" dirty="0" smtClean="0"/>
              <a:t>  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kesenjangan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tersedianya</a:t>
            </a:r>
            <a:r>
              <a:rPr lang="en-US" dirty="0" smtClean="0"/>
              <a:t> SDM</a:t>
            </a:r>
            <a:endParaRPr lang="en-US" dirty="0"/>
          </a:p>
        </p:txBody>
      </p:sp>
      <p:sp>
        <p:nvSpPr>
          <p:cNvPr id="10" name="Flowchart: Connector 9"/>
          <p:cNvSpPr/>
          <p:nvPr/>
        </p:nvSpPr>
        <p:spPr>
          <a:xfrm>
            <a:off x="-250857" y="1139886"/>
            <a:ext cx="3549041" cy="3343967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dirty="0" err="1" smtClean="0"/>
              <a:t>Mendorong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berpartisiapasi</a:t>
            </a:r>
            <a:r>
              <a:rPr lang="en-US" dirty="0" smtClean="0"/>
              <a:t> </a:t>
            </a:r>
            <a:r>
              <a:rPr lang="en-US" dirty="0" err="1" smtClean="0"/>
              <a:t>aktif</a:t>
            </a:r>
            <a:r>
              <a:rPr lang="en-US" dirty="0" smtClean="0"/>
              <a:t> </a:t>
            </a:r>
            <a:r>
              <a:rPr lang="en-US" dirty="0" err="1" smtClean="0"/>
              <a:t>diluar</a:t>
            </a:r>
            <a:r>
              <a:rPr lang="en-US" dirty="0" smtClean="0"/>
              <a:t> </a:t>
            </a:r>
            <a:r>
              <a:rPr lang="en-US" dirty="0" err="1" smtClean="0"/>
              <a:t>kampus</a:t>
            </a:r>
            <a:r>
              <a:rPr lang="en-US" dirty="0" smtClean="0"/>
              <a:t> </a:t>
            </a:r>
            <a:r>
              <a:rPr lang="en-US" dirty="0" err="1" smtClean="0"/>
              <a:t>mengikuti</a:t>
            </a:r>
            <a:r>
              <a:rPr lang="en-US" dirty="0" smtClean="0"/>
              <a:t> even/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akademik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kompetitif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meningkat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berdampak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lulusan</a:t>
            </a:r>
            <a:endParaRPr lang="en-US" dirty="0"/>
          </a:p>
        </p:txBody>
      </p:sp>
      <p:sp>
        <p:nvSpPr>
          <p:cNvPr id="11" name="Flowchart: Connector 10"/>
          <p:cNvSpPr/>
          <p:nvPr/>
        </p:nvSpPr>
        <p:spPr>
          <a:xfrm>
            <a:off x="2839983" y="1018085"/>
            <a:ext cx="3549041" cy="3343967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dirty="0" err="1" smtClean="0"/>
              <a:t>Memotivasi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memfasilitasi</a:t>
            </a:r>
            <a:r>
              <a:rPr lang="en-US" dirty="0" smtClean="0"/>
              <a:t> </a:t>
            </a:r>
            <a:r>
              <a:rPr lang="en-US" dirty="0" err="1" smtClean="0"/>
              <a:t>pelaksanaan</a:t>
            </a:r>
            <a:r>
              <a:rPr lang="en-US" dirty="0" smtClean="0"/>
              <a:t> </a:t>
            </a:r>
            <a:r>
              <a:rPr lang="en-US" dirty="0" err="1" smtClean="0"/>
              <a:t>akreditasi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reakreditasi</a:t>
            </a:r>
            <a:r>
              <a:rPr lang="en-US" dirty="0" smtClean="0"/>
              <a:t> </a:t>
            </a:r>
            <a:r>
              <a:rPr lang="en-US" dirty="0" err="1" smtClean="0"/>
              <a:t>jurusan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program </a:t>
            </a:r>
            <a:r>
              <a:rPr lang="en-US" dirty="0" err="1" smtClean="0"/>
              <a:t>studi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19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297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en-US" sz="3200" dirty="0" smtClean="0"/>
              <a:t>2. </a:t>
            </a:r>
            <a:r>
              <a:rPr lang="en-US" sz="3200" dirty="0" err="1" smtClean="0"/>
              <a:t>Bidang</a:t>
            </a:r>
            <a:r>
              <a:rPr lang="en-US" sz="3200" dirty="0" smtClean="0"/>
              <a:t> </a:t>
            </a:r>
            <a:r>
              <a:rPr lang="en-US" sz="3200" dirty="0" err="1" smtClean="0"/>
              <a:t>Penelitian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-4207"/>
            <a:ext cx="1842877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PROGRAM KERJA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04878243"/>
              </p:ext>
            </p:extLst>
          </p:nvPr>
        </p:nvGraphicFramePr>
        <p:xfrm>
          <a:off x="838200" y="966738"/>
          <a:ext cx="10515600" cy="5866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99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297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en-US" sz="2800" dirty="0" smtClean="0"/>
              <a:t>3. </a:t>
            </a:r>
            <a:r>
              <a:rPr lang="en-US" sz="2800" dirty="0" err="1" smtClean="0"/>
              <a:t>Bidang</a:t>
            </a:r>
            <a:r>
              <a:rPr lang="en-US" sz="2800" dirty="0" smtClean="0"/>
              <a:t> </a:t>
            </a:r>
            <a:r>
              <a:rPr lang="en-US" sz="2800" dirty="0" err="1"/>
              <a:t>Pengabdian</a:t>
            </a:r>
            <a:r>
              <a:rPr lang="en-US" sz="2800" dirty="0"/>
              <a:t> </a:t>
            </a:r>
            <a:r>
              <a:rPr lang="en-US" sz="2800" dirty="0" err="1"/>
              <a:t>Kepada</a:t>
            </a:r>
            <a:r>
              <a:rPr lang="en-US" sz="2800" dirty="0"/>
              <a:t> </a:t>
            </a:r>
            <a:r>
              <a:rPr lang="en-US" sz="2800" dirty="0" err="1"/>
              <a:t>Masyarakat</a:t>
            </a:r>
            <a:r>
              <a:rPr lang="en-US" sz="2800" dirty="0"/>
              <a:t> (</a:t>
            </a:r>
            <a:r>
              <a:rPr lang="en-US" sz="2800" dirty="0" err="1"/>
              <a:t>PkM</a:t>
            </a:r>
            <a:r>
              <a:rPr lang="en-US" sz="2800" dirty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-4207"/>
            <a:ext cx="184287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PROGRAM KERJA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106948"/>
              </p:ext>
            </p:extLst>
          </p:nvPr>
        </p:nvGraphicFramePr>
        <p:xfrm>
          <a:off x="838200" y="1064713"/>
          <a:ext cx="10017246" cy="5712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927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297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en-US" sz="2800" dirty="0"/>
              <a:t>4</a:t>
            </a:r>
            <a:r>
              <a:rPr lang="en-US" sz="2800" dirty="0" smtClean="0"/>
              <a:t>. </a:t>
            </a:r>
            <a:r>
              <a:rPr lang="en-US" sz="2800" dirty="0" err="1"/>
              <a:t>Bidang</a:t>
            </a:r>
            <a:r>
              <a:rPr lang="en-US" sz="2800" dirty="0"/>
              <a:t> </a:t>
            </a:r>
            <a:r>
              <a:rPr lang="en-US" sz="2800" dirty="0" err="1"/>
              <a:t>Kerjasama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-4207"/>
            <a:ext cx="184287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PROGRAM KERJA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17098447"/>
              </p:ext>
            </p:extLst>
          </p:nvPr>
        </p:nvGraphicFramePr>
        <p:xfrm>
          <a:off x="2154254" y="102940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521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297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en-US" sz="2800" dirty="0" smtClean="0"/>
              <a:t>5. </a:t>
            </a:r>
            <a:r>
              <a:rPr lang="en-US" sz="2800" dirty="0" err="1"/>
              <a:t>Bidang</a:t>
            </a:r>
            <a:r>
              <a:rPr lang="en-US" sz="2800" dirty="0"/>
              <a:t> </a:t>
            </a:r>
            <a:r>
              <a:rPr lang="en-US" sz="2800" dirty="0" err="1"/>
              <a:t>Inovasi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HKI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-4207"/>
            <a:ext cx="184287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PROGRAM KERJA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26993314"/>
              </p:ext>
            </p:extLst>
          </p:nvPr>
        </p:nvGraphicFramePr>
        <p:xfrm>
          <a:off x="2379722" y="613777"/>
          <a:ext cx="8974077" cy="6013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701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297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/>
              <a:t>6</a:t>
            </a:r>
            <a:r>
              <a:rPr lang="en-US" sz="2800" dirty="0" smtClean="0"/>
              <a:t>. </a:t>
            </a:r>
            <a:r>
              <a:rPr lang="en-US" sz="2800" dirty="0" err="1"/>
              <a:t>Bidang</a:t>
            </a:r>
            <a:r>
              <a:rPr lang="en-US" sz="2800" dirty="0"/>
              <a:t> </a:t>
            </a:r>
            <a:r>
              <a:rPr lang="en-US" sz="2800" dirty="0" err="1" smtClean="0"/>
              <a:t>Keuangan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-4207"/>
            <a:ext cx="184287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PROGRAM KERJA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76242436"/>
              </p:ext>
            </p:extLst>
          </p:nvPr>
        </p:nvGraphicFramePr>
        <p:xfrm>
          <a:off x="838200" y="114555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822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2976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en-US" sz="2800" dirty="0"/>
              <a:t>7</a:t>
            </a:r>
            <a:r>
              <a:rPr lang="en-US" sz="2800" dirty="0" smtClean="0"/>
              <a:t>. </a:t>
            </a:r>
            <a:r>
              <a:rPr lang="en-US" sz="2800" dirty="0" err="1"/>
              <a:t>Administrasi</a:t>
            </a:r>
            <a:r>
              <a:rPr lang="en-US" sz="2800" dirty="0"/>
              <a:t> </a:t>
            </a:r>
            <a:r>
              <a:rPr lang="en-US" sz="2800" dirty="0" err="1"/>
              <a:t>akademik</a:t>
            </a:r>
            <a:r>
              <a:rPr lang="en-US" sz="2800" dirty="0"/>
              <a:t>, </a:t>
            </a:r>
            <a:r>
              <a:rPr lang="en-US" sz="2800" dirty="0" err="1"/>
              <a:t>Ketatausahaan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Aset</a:t>
            </a:r>
            <a:r>
              <a:rPr lang="en-US" sz="28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-4207"/>
            <a:ext cx="1842877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PROGRAM KERJA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114358378"/>
              </p:ext>
            </p:extLst>
          </p:nvPr>
        </p:nvGraphicFramePr>
        <p:xfrm>
          <a:off x="816977" y="1277655"/>
          <a:ext cx="9892775" cy="5311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757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2976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en-US" sz="2800" dirty="0" smtClean="0"/>
              <a:t>8. </a:t>
            </a:r>
            <a:r>
              <a:rPr lang="en-US" sz="2800" dirty="0" err="1"/>
              <a:t>Bidang</a:t>
            </a:r>
            <a:r>
              <a:rPr lang="en-US" sz="2800" dirty="0"/>
              <a:t> </a:t>
            </a:r>
            <a:r>
              <a:rPr lang="en-US" sz="2800" dirty="0" err="1"/>
              <a:t>Kemahasiswaan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-4207"/>
            <a:ext cx="1842877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PROGRAM KERJA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47303937"/>
              </p:ext>
            </p:extLst>
          </p:nvPr>
        </p:nvGraphicFramePr>
        <p:xfrm>
          <a:off x="838200" y="918206"/>
          <a:ext cx="8907049" cy="5890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831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89496" y="2967335"/>
            <a:ext cx="4213013" cy="923330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cross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TERIMAKASIH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7562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883"/>
            <a:ext cx="10515600" cy="1325563"/>
          </a:xfrm>
        </p:spPr>
        <p:txBody>
          <a:bodyPr/>
          <a:lstStyle/>
          <a:p>
            <a:r>
              <a:rPr lang="en-US" dirty="0" smtClean="0"/>
              <a:t>VISI FMIPA UNEJ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51518798"/>
              </p:ext>
            </p:extLst>
          </p:nvPr>
        </p:nvGraphicFramePr>
        <p:xfrm>
          <a:off x="1296365" y="532435"/>
          <a:ext cx="10242165" cy="6325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569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12331369"/>
              </p:ext>
            </p:extLst>
          </p:nvPr>
        </p:nvGraphicFramePr>
        <p:xfrm>
          <a:off x="-1469982" y="972272"/>
          <a:ext cx="9306045" cy="5717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51142" y="17883"/>
            <a:ext cx="10515600" cy="858939"/>
          </a:xfrm>
        </p:spPr>
        <p:txBody>
          <a:bodyPr/>
          <a:lstStyle/>
          <a:p>
            <a:r>
              <a:rPr lang="en-US" dirty="0" smtClean="0"/>
              <a:t>VISI DAN MISI FMIPA ; BALANCE &amp; SINERGI ?</a:t>
            </a:r>
            <a:endParaRPr lang="en-US" dirty="0"/>
          </a:p>
        </p:txBody>
      </p:sp>
      <p:sp>
        <p:nvSpPr>
          <p:cNvPr id="3" name="Striped Right Arrow 2"/>
          <p:cNvSpPr/>
          <p:nvPr/>
        </p:nvSpPr>
        <p:spPr>
          <a:xfrm>
            <a:off x="6956383" y="2685326"/>
            <a:ext cx="1006998" cy="1817225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29117" y="2812649"/>
            <a:ext cx="32452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Konsekuensi</a:t>
            </a:r>
            <a:r>
              <a:rPr lang="en-US" sz="2000" dirty="0"/>
              <a:t> </a:t>
            </a:r>
            <a:r>
              <a:rPr lang="en-US" sz="2000" dirty="0" err="1"/>
              <a:t>logis</a:t>
            </a:r>
            <a:r>
              <a:rPr lang="en-US" sz="2000" dirty="0"/>
              <a:t> </a:t>
            </a:r>
            <a:r>
              <a:rPr lang="en-US" sz="2000" dirty="0" err="1"/>
              <a:t>karena</a:t>
            </a:r>
            <a:r>
              <a:rPr lang="en-US" sz="2000" dirty="0"/>
              <a:t> FMIPA </a:t>
            </a:r>
            <a:r>
              <a:rPr lang="en-US" sz="2000" dirty="0" err="1"/>
              <a:t>bagian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smtClean="0"/>
              <a:t>UNEJ</a:t>
            </a:r>
          </a:p>
          <a:p>
            <a:r>
              <a:rPr lang="en-US" sz="2000" dirty="0" err="1"/>
              <a:t>bersinergi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VISI </a:t>
            </a:r>
            <a:r>
              <a:rPr lang="en-US" sz="2000" dirty="0" err="1" smtClean="0"/>
              <a:t>Universitas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634278" y="4441277"/>
            <a:ext cx="44349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Visi</a:t>
            </a:r>
            <a:r>
              <a:rPr lang="en-US" dirty="0" smtClean="0"/>
              <a:t> </a:t>
            </a:r>
            <a:r>
              <a:rPr lang="en-US" dirty="0" err="1" smtClean="0"/>
              <a:t>Unej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lembaga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yang </a:t>
            </a:r>
            <a:r>
              <a:rPr lang="en-US" dirty="0" err="1" smtClean="0"/>
              <a:t>berkualitas</a:t>
            </a:r>
            <a:r>
              <a:rPr lang="en-US" dirty="0" smtClean="0"/>
              <a:t>, </a:t>
            </a:r>
            <a:r>
              <a:rPr lang="en-US" dirty="0" err="1" smtClean="0"/>
              <a:t>berwawasan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berkemampuan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, </a:t>
            </a:r>
            <a:r>
              <a:rPr lang="en-US" dirty="0" err="1" smtClean="0"/>
              <a:t>teknologi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seni</a:t>
            </a:r>
            <a:r>
              <a:rPr lang="en-US" dirty="0" smtClean="0"/>
              <a:t> (IPTEKS)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kepentingan</a:t>
            </a:r>
            <a:r>
              <a:rPr lang="en-US" dirty="0" smtClean="0"/>
              <a:t> </a:t>
            </a:r>
            <a:r>
              <a:rPr lang="en-US" dirty="0" err="1" smtClean="0"/>
              <a:t>kemanusiaan</a:t>
            </a:r>
            <a:r>
              <a:rPr lang="en-US" dirty="0" smtClean="0"/>
              <a:t>, </a:t>
            </a:r>
            <a:r>
              <a:rPr lang="en-US" dirty="0" err="1" smtClean="0"/>
              <a:t>terutama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berkembangnya</a:t>
            </a:r>
            <a:r>
              <a:rPr lang="en-US" dirty="0" smtClean="0"/>
              <a:t> </a:t>
            </a:r>
            <a:r>
              <a:rPr lang="en-US" dirty="0" err="1" smtClean="0"/>
              <a:t>agroindustri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14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 FMIPA (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akreditasi</a:t>
            </a:r>
            <a:r>
              <a:rPr lang="en-US" dirty="0"/>
              <a:t> yang </a:t>
            </a:r>
            <a:r>
              <a:rPr lang="en-US" dirty="0" err="1"/>
              <a:t>didapatkan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PS di </a:t>
            </a:r>
            <a:r>
              <a:rPr lang="en-US" dirty="0" err="1"/>
              <a:t>lingkungan</a:t>
            </a:r>
            <a:r>
              <a:rPr lang="en-US" dirty="0"/>
              <a:t> FMIPA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gambaran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koprehensif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Tri Dharma. </a:t>
            </a:r>
          </a:p>
          <a:p>
            <a:r>
              <a:rPr lang="en-US" dirty="0" smtClean="0"/>
              <a:t>6 </a:t>
            </a:r>
            <a:r>
              <a:rPr lang="en-US" dirty="0"/>
              <a:t>Prodi (4 S1 </a:t>
            </a:r>
            <a:r>
              <a:rPr lang="en-US" dirty="0" err="1"/>
              <a:t>dan</a:t>
            </a:r>
            <a:r>
              <a:rPr lang="en-US" dirty="0"/>
              <a:t> 2 PS S2)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prodi</a:t>
            </a:r>
            <a:r>
              <a:rPr lang="en-US" dirty="0"/>
              <a:t> yang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C</a:t>
            </a:r>
            <a:r>
              <a:rPr lang="en-US" dirty="0" smtClean="0"/>
              <a:t>. (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implementasi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Nasional </a:t>
            </a:r>
            <a:r>
              <a:rPr lang="en-US" dirty="0" err="1"/>
              <a:t>Perguruan</a:t>
            </a:r>
            <a:r>
              <a:rPr lang="en-US" dirty="0"/>
              <a:t> Tinggi yang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meningkat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FMIPA di level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 smtClean="0"/>
              <a:t>internasional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/>
              <a:t>dosen</a:t>
            </a:r>
            <a:r>
              <a:rPr lang="en-US" dirty="0"/>
              <a:t> yang </a:t>
            </a:r>
            <a:r>
              <a:rPr lang="en-US" dirty="0" err="1"/>
              <a:t>berkualifikasi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 Guru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7%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berpendidikan</a:t>
            </a:r>
            <a:r>
              <a:rPr lang="en-US" dirty="0"/>
              <a:t> </a:t>
            </a:r>
            <a:r>
              <a:rPr lang="en-US" dirty="0" err="1"/>
              <a:t>Doktor</a:t>
            </a:r>
            <a:r>
              <a:rPr lang="en-US" dirty="0"/>
              <a:t> (S3) </a:t>
            </a:r>
            <a:r>
              <a:rPr lang="en-US" dirty="0" err="1"/>
              <a:t>baru</a:t>
            </a:r>
            <a:r>
              <a:rPr lang="en-US" dirty="0"/>
              <a:t> 18</a:t>
            </a:r>
            <a:r>
              <a:rPr lang="en-US" dirty="0" smtClean="0"/>
              <a:t>%.</a:t>
            </a:r>
          </a:p>
          <a:p>
            <a:r>
              <a:rPr lang="en-US" dirty="0" err="1"/>
              <a:t>Peningkatan</a:t>
            </a:r>
            <a:r>
              <a:rPr lang="en-US" dirty="0"/>
              <a:t>   </a:t>
            </a:r>
            <a:r>
              <a:rPr lang="en-US" dirty="0" err="1"/>
              <a:t>kualifikasi</a:t>
            </a:r>
            <a:r>
              <a:rPr lang="en-US" dirty="0"/>
              <a:t>   </a:t>
            </a:r>
            <a:r>
              <a:rPr lang="en-US" dirty="0" err="1"/>
              <a:t>dan</a:t>
            </a:r>
            <a:r>
              <a:rPr lang="en-US" dirty="0"/>
              <a:t>   </a:t>
            </a:r>
            <a:r>
              <a:rPr lang="en-US" dirty="0" err="1"/>
              <a:t>kapasitas</a:t>
            </a:r>
            <a:r>
              <a:rPr lang="en-US" dirty="0"/>
              <a:t>   </a:t>
            </a:r>
            <a:r>
              <a:rPr lang="en-US" dirty="0" err="1"/>
              <a:t>dosen</a:t>
            </a:r>
            <a:r>
              <a:rPr lang="en-US" dirty="0"/>
              <a:t>   </a:t>
            </a:r>
            <a:r>
              <a:rPr lang="en-US" dirty="0" err="1"/>
              <a:t>harus</a:t>
            </a:r>
            <a:r>
              <a:rPr lang="en-US" dirty="0"/>
              <a:t>   </a:t>
            </a:r>
            <a:r>
              <a:rPr lang="en-US" dirty="0" err="1"/>
              <a:t>paralel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seimbang</a:t>
            </a:r>
            <a:r>
              <a:rPr lang="en-US" dirty="0"/>
              <a:t>  </a:t>
            </a:r>
            <a:r>
              <a:rPr lang="en-US" dirty="0" err="1"/>
              <a:t>dengan</a:t>
            </a:r>
            <a:r>
              <a:rPr lang="en-US" dirty="0"/>
              <a:t>   </a:t>
            </a:r>
            <a:r>
              <a:rPr lang="en-US" dirty="0" err="1"/>
              <a:t>perbaikan-peningkatan</a:t>
            </a:r>
            <a:r>
              <a:rPr lang="en-US" dirty="0"/>
              <a:t> </a:t>
            </a:r>
            <a:r>
              <a:rPr lang="en-US" dirty="0" err="1"/>
              <a:t>sarana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prasarana</a:t>
            </a:r>
            <a:r>
              <a:rPr lang="en-US" dirty="0"/>
              <a:t> </a:t>
            </a:r>
            <a:r>
              <a:rPr lang="en-US" dirty="0" err="1"/>
              <a:t>penunjang</a:t>
            </a:r>
            <a:r>
              <a:rPr lang="en-US" dirty="0"/>
              <a:t> </a:t>
            </a:r>
            <a:r>
              <a:rPr lang="en-US" dirty="0" err="1" smtClean="0"/>
              <a:t>akademik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47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/>
              <a:t>SCIENCE IS BORDERLESS</a:t>
            </a:r>
            <a:br>
              <a:rPr lang="en-US" sz="3200" dirty="0" smtClean="0"/>
            </a:br>
            <a:r>
              <a:rPr lang="en-US" sz="3200" dirty="0" smtClean="0"/>
              <a:t>"Exploring the Borderless World of Science and Innovation"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910518" cy="4910518"/>
          </a:xfrm>
        </p:spPr>
      </p:pic>
    </p:spTree>
    <p:extLst>
      <p:ext uri="{BB962C8B-B14F-4D97-AF65-F5344CB8AC3E}">
        <p14:creationId xmlns:p14="http://schemas.microsoft.com/office/powerpoint/2010/main" val="186028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/>
              <a:t>kerja</a:t>
            </a:r>
            <a:r>
              <a:rPr lang="en-US" dirty="0"/>
              <a:t> yang </a:t>
            </a:r>
            <a:r>
              <a:rPr lang="en-US" dirty="0" err="1"/>
              <a:t>menjamin</a:t>
            </a:r>
            <a:r>
              <a:rPr lang="en-US" dirty="0"/>
              <a:t> </a:t>
            </a:r>
            <a:r>
              <a:rPr lang="en-US" dirty="0" err="1"/>
              <a:t>tercapainya</a:t>
            </a:r>
            <a:r>
              <a:rPr lang="en-US" dirty="0"/>
              <a:t> </a:t>
            </a:r>
            <a:r>
              <a:rPr lang="en-US" dirty="0" err="1"/>
              <a:t>visi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Terlibatnya</a:t>
            </a:r>
            <a:r>
              <a:rPr lang="en-US" dirty="0" smtClean="0"/>
              <a:t> SDM </a:t>
            </a:r>
            <a:r>
              <a:rPr lang="en-US" dirty="0" err="1"/>
              <a:t>aktif</a:t>
            </a:r>
            <a:r>
              <a:rPr lang="en-US" dirty="0"/>
              <a:t>, </a:t>
            </a:r>
            <a:r>
              <a:rPr lang="en-US" dirty="0" err="1"/>
              <a:t>progresif</a:t>
            </a:r>
            <a:r>
              <a:rPr lang="en-US" dirty="0"/>
              <a:t> 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kompeten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di FMIPA</a:t>
            </a:r>
          </a:p>
          <a:p>
            <a:r>
              <a:rPr lang="en-US" dirty="0" err="1" smtClean="0"/>
              <a:t>Interkoneksi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terlibat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bersama-sama</a:t>
            </a:r>
            <a:r>
              <a:rPr lang="en-US" dirty="0"/>
              <a:t> di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 smtClean="0"/>
              <a:t>keMIPAan</a:t>
            </a:r>
            <a:r>
              <a:rPr lang="en-US" dirty="0" smtClean="0"/>
              <a:t>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dukungan</a:t>
            </a:r>
            <a:r>
              <a:rPr lang="en-US" dirty="0" smtClean="0"/>
              <a:t> yang KUAT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STAF.</a:t>
            </a:r>
          </a:p>
          <a:p>
            <a:r>
              <a:rPr lang="en-US" dirty="0" err="1"/>
              <a:t>Interkoneksi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fenomena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alam</a:t>
            </a:r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Sunnatulloh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kerjasama</a:t>
            </a:r>
            <a:r>
              <a:rPr lang="en-US" dirty="0"/>
              <a:t> yang </a:t>
            </a:r>
            <a:r>
              <a:rPr lang="en-US" dirty="0" err="1"/>
              <a:t>sinergi</a:t>
            </a:r>
            <a:r>
              <a:rPr lang="en-US" dirty="0"/>
              <a:t>, </a:t>
            </a:r>
            <a:r>
              <a:rPr lang="en-US" dirty="0" err="1"/>
              <a:t>kebersamaan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disiplin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program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siklus</a:t>
            </a:r>
            <a:r>
              <a:rPr lang="en-US" dirty="0"/>
              <a:t> </a:t>
            </a:r>
            <a:r>
              <a:rPr lang="en-US" dirty="0" err="1" smtClean="0"/>
              <a:t>keberhasilan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Ekosistem</a:t>
            </a:r>
            <a:r>
              <a:rPr lang="en-US" dirty="0" smtClean="0">
                <a:solidFill>
                  <a:srgbClr val="FF0000"/>
                </a:solidFill>
              </a:rPr>
              <a:t>).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32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6868" y="77612"/>
            <a:ext cx="1123245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VISI MIPA </a:t>
            </a:r>
            <a:r>
              <a:rPr lang="en-US" sz="4000" dirty="0" err="1" smtClean="0"/>
              <a:t>selaras</a:t>
            </a:r>
            <a:r>
              <a:rPr lang="en-US" sz="4000" dirty="0" smtClean="0"/>
              <a:t> VISI UNEJ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lembaga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yang </a:t>
            </a:r>
            <a:r>
              <a:rPr lang="en-US" dirty="0" err="1" smtClean="0"/>
              <a:t>berkualitas</a:t>
            </a:r>
            <a:r>
              <a:rPr lang="en-US" dirty="0" smtClean="0"/>
              <a:t>, </a:t>
            </a:r>
            <a:r>
              <a:rPr lang="en-US" dirty="0" err="1" smtClean="0"/>
              <a:t>berwawasan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berkemampuan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, </a:t>
            </a:r>
            <a:r>
              <a:rPr lang="en-US" dirty="0" err="1" smtClean="0"/>
              <a:t>teknologi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seni</a:t>
            </a:r>
            <a:r>
              <a:rPr lang="en-US" dirty="0" smtClean="0"/>
              <a:t> (IPTEKS)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kepentingan</a:t>
            </a:r>
            <a:r>
              <a:rPr lang="en-US" dirty="0" smtClean="0"/>
              <a:t> </a:t>
            </a:r>
            <a:r>
              <a:rPr lang="en-US" dirty="0" err="1" smtClean="0"/>
              <a:t>kemanusiaan</a:t>
            </a:r>
            <a:r>
              <a:rPr lang="en-US" dirty="0" smtClean="0"/>
              <a:t>, </a:t>
            </a:r>
            <a:r>
              <a:rPr lang="en-US" dirty="0" err="1" smtClean="0"/>
              <a:t>terutama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berkembangnya</a:t>
            </a:r>
            <a:r>
              <a:rPr lang="en-US" dirty="0" smtClean="0"/>
              <a:t> </a:t>
            </a:r>
            <a:r>
              <a:rPr lang="en-US" dirty="0" err="1" smtClean="0"/>
              <a:t>agroindustri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08933922"/>
              </p:ext>
            </p:extLst>
          </p:nvPr>
        </p:nvGraphicFramePr>
        <p:xfrm>
          <a:off x="2078298" y="1481561"/>
          <a:ext cx="9257757" cy="4957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748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/>
              <a:t>SCIENCE IS BORDERLESS</a:t>
            </a:r>
            <a:br>
              <a:rPr lang="en-US" sz="3200" dirty="0" smtClean="0"/>
            </a:br>
            <a:r>
              <a:rPr lang="en-US" sz="3200" dirty="0" smtClean="0"/>
              <a:t>"Exploring the Borderless World of Science and Innovation"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311" y="1690688"/>
            <a:ext cx="4910518" cy="4910518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87056" y="2213931"/>
            <a:ext cx="6326686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Laporan IKU-IKK FMIPA 2015.</a:t>
            </a:r>
          </a:p>
          <a:p>
            <a:r>
              <a:rPr lang="en-US" smtClean="0"/>
              <a:t>Rencana Startegis FMIPA 2006-2015.</a:t>
            </a:r>
          </a:p>
          <a:p>
            <a:r>
              <a:rPr lang="en-US" smtClean="0"/>
              <a:t>Materi Sesjen Dikti 2015, Background Pendidikan Tinggi 2015 - 2019, Restrukturisasi Ristek-Dikti, Target Kinerja Ristek-Dikti dan Agenda Prioritas.</a:t>
            </a:r>
          </a:p>
          <a:p>
            <a:r>
              <a:rPr lang="en-US" smtClean="0"/>
              <a:t>Peraturan Menteri Riset, Teknologi Dan Pendidikan Tinggi Republik Indonesia Nomor 13 Tahun 2015 Tentang Rencana Strategis Kementerian Riset, Teknologi, Dan Pendidikan Tinggi Tahun 2015-2019.</a:t>
            </a:r>
          </a:p>
          <a:p>
            <a:r>
              <a:rPr lang="en-US" smtClean="0"/>
              <a:t>Peraturan Pemerintah Republik Indonesia Nomor 4 Tahun 2014 Tentang Penyelenggaraan Pendidikan Tinggi Dan Pengelolaan Perguruan Tinggi.</a:t>
            </a:r>
          </a:p>
          <a:p>
            <a:r>
              <a:rPr lang="en-US" smtClean="0"/>
              <a:t>Undang-Undang Republik Indonesia Nomor 12 Tahun 2012 Tentang Pendidikan Tinggi</a:t>
            </a:r>
          </a:p>
          <a:p>
            <a:r>
              <a:rPr lang="en-US" smtClean="0"/>
              <a:t>Undang-Undang Republik Indonesia Nomor 20 Tahun 2003 Tentang Sistem Pendidikan Nasional 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2742" y="1690688"/>
            <a:ext cx="3596014" cy="47411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mtClean="0"/>
              <a:t>Referensi dan Landasan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385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     VISI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5889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400" dirty="0" err="1" smtClean="0"/>
              <a:t>Menjadikan</a:t>
            </a:r>
            <a:r>
              <a:rPr lang="en-US" sz="5400" dirty="0" smtClean="0"/>
              <a:t> </a:t>
            </a:r>
            <a:r>
              <a:rPr lang="en-US" sz="5400" dirty="0"/>
              <a:t>FMIPA </a:t>
            </a:r>
            <a:r>
              <a:rPr lang="en-US" sz="5400" dirty="0" err="1"/>
              <a:t>Universitas</a:t>
            </a:r>
            <a:r>
              <a:rPr lang="en-US" sz="5400" dirty="0"/>
              <a:t> </a:t>
            </a:r>
            <a:r>
              <a:rPr lang="en-US" sz="5400" dirty="0" err="1"/>
              <a:t>Jember</a:t>
            </a:r>
            <a:r>
              <a:rPr lang="en-US" sz="5400" dirty="0"/>
              <a:t> </a:t>
            </a:r>
            <a:r>
              <a:rPr lang="en-US" sz="5400" dirty="0" err="1"/>
              <a:t>unggul</a:t>
            </a:r>
            <a:r>
              <a:rPr lang="en-US" sz="5400" dirty="0"/>
              <a:t>, </a:t>
            </a:r>
            <a:r>
              <a:rPr lang="en-US" sz="5400" dirty="0" err="1"/>
              <a:t>kreatif</a:t>
            </a:r>
            <a:r>
              <a:rPr lang="en-US" sz="5400" dirty="0"/>
              <a:t> </a:t>
            </a:r>
            <a:r>
              <a:rPr lang="en-US" sz="5400" dirty="0" err="1"/>
              <a:t>dan</a:t>
            </a:r>
            <a:r>
              <a:rPr lang="en-US" sz="5400" dirty="0"/>
              <a:t> </a:t>
            </a:r>
            <a:r>
              <a:rPr lang="en-US" sz="5400" dirty="0" err="1"/>
              <a:t>berkarakter</a:t>
            </a:r>
            <a:r>
              <a:rPr lang="en-US" sz="5400" dirty="0"/>
              <a:t> </a:t>
            </a:r>
            <a:r>
              <a:rPr lang="en-US" sz="5400" dirty="0" err="1"/>
              <a:t>dengan</a:t>
            </a:r>
            <a:r>
              <a:rPr lang="en-US" sz="5400" dirty="0"/>
              <a:t> </a:t>
            </a:r>
            <a:r>
              <a:rPr lang="en-US" sz="5400" dirty="0" err="1"/>
              <a:t>mengedepankan</a:t>
            </a:r>
            <a:r>
              <a:rPr lang="en-US" sz="5400" dirty="0"/>
              <a:t> </a:t>
            </a:r>
            <a:r>
              <a:rPr lang="en-US" sz="5400" dirty="0" err="1"/>
              <a:t>nilai-nilai</a:t>
            </a:r>
            <a:r>
              <a:rPr lang="en-US" sz="5400" dirty="0"/>
              <a:t> </a:t>
            </a:r>
            <a:r>
              <a:rPr lang="en-US" sz="5400" dirty="0" err="1"/>
              <a:t>akademik</a:t>
            </a:r>
            <a:r>
              <a:rPr lang="en-US" sz="5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877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1316</Words>
  <Application>Microsoft Office PowerPoint</Application>
  <PresentationFormat>Widescreen</PresentationFormat>
  <Paragraphs>106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VISI FMIPA UNEJ</vt:lpstr>
      <vt:lpstr>VISI DAN MISI FMIPA ; BALANCE &amp; SINERGI ?</vt:lpstr>
      <vt:lpstr>PR FMIPA (sebagai contoh)</vt:lpstr>
      <vt:lpstr>SCIENCE IS BORDERLESS "Exploring the Borderless World of Science and Innovation"</vt:lpstr>
      <vt:lpstr>Program kerja yang menjamin tercapainya visi dan misi</vt:lpstr>
      <vt:lpstr>PowerPoint Presentation</vt:lpstr>
      <vt:lpstr>SCIENCE IS BORDERLESS "Exploring the Borderless World of Science and Innovation"</vt:lpstr>
      <vt:lpstr>     VISI …</vt:lpstr>
      <vt:lpstr>MISI …</vt:lpstr>
      <vt:lpstr>1. Bidang Akademik  dan Program Belajar Mengajar</vt:lpstr>
      <vt:lpstr>2. Bidang Penelitian</vt:lpstr>
      <vt:lpstr>3. Bidang Pengabdian Kepada Masyarakat (PkM)</vt:lpstr>
      <vt:lpstr>4. Bidang Kerjasama</vt:lpstr>
      <vt:lpstr>5. Bidang Inovasi dan HKI</vt:lpstr>
      <vt:lpstr>6. Bidang Keuangan</vt:lpstr>
      <vt:lpstr>7. Administrasi akademik, Ketatausahaan dan Aset.</vt:lpstr>
      <vt:lpstr>8. Bidang Kemahasiswaan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Kahar Muzakhar</dc:creator>
  <cp:lastModifiedBy>Kahar Muzakhar</cp:lastModifiedBy>
  <cp:revision>42</cp:revision>
  <dcterms:created xsi:type="dcterms:W3CDTF">2015-10-05T14:45:48Z</dcterms:created>
  <dcterms:modified xsi:type="dcterms:W3CDTF">2015-10-05T19:05:59Z</dcterms:modified>
</cp:coreProperties>
</file>